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4" r:id="rId4"/>
    <p:sldId id="280" r:id="rId5"/>
    <p:sldId id="279" r:id="rId6"/>
    <p:sldId id="260" r:id="rId7"/>
    <p:sldId id="265" r:id="rId8"/>
    <p:sldId id="267" r:id="rId9"/>
    <p:sldId id="268" r:id="rId10"/>
    <p:sldId id="269" r:id="rId11"/>
    <p:sldId id="278" r:id="rId12"/>
    <p:sldId id="27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B2015"/>
    <a:srgbClr val="FF271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82" autoAdjust="0"/>
  </p:normalViewPr>
  <p:slideViewPr>
    <p:cSldViewPr snapToGrid="0" snapToObjects="1">
      <p:cViewPr varScale="1">
        <p:scale>
          <a:sx n="82" d="100"/>
          <a:sy n="82" d="100"/>
        </p:scale>
        <p:origin x="-1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BB72C-4416-F948-9604-16CCA8575746}" type="doc">
      <dgm:prSet loTypeId="urn:microsoft.com/office/officeart/2005/8/layout/cycle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27802C-FA61-9A40-ACB0-105B9DBDCB5C}">
      <dgm:prSet phldrT="[Text]"/>
      <dgm:spPr/>
      <dgm:t>
        <a:bodyPr/>
        <a:lstStyle/>
        <a:p>
          <a:r>
            <a:rPr lang="en-US" dirty="0" smtClean="0"/>
            <a:t>Personal Enlightenment</a:t>
          </a:r>
          <a:endParaRPr lang="en-US" dirty="0"/>
        </a:p>
      </dgm:t>
    </dgm:pt>
    <dgm:pt modelId="{FB7D8471-E77A-3D4A-BC18-4E4AF3A9FAEF}" type="parTrans" cxnId="{94E6DE35-61F2-234A-8309-33A53C2EC660}">
      <dgm:prSet/>
      <dgm:spPr/>
      <dgm:t>
        <a:bodyPr/>
        <a:lstStyle/>
        <a:p>
          <a:endParaRPr lang="en-US"/>
        </a:p>
      </dgm:t>
    </dgm:pt>
    <dgm:pt modelId="{B790463E-35F4-4C43-B267-16C905F1360A}" type="sibTrans" cxnId="{94E6DE35-61F2-234A-8309-33A53C2EC660}">
      <dgm:prSet/>
      <dgm:spPr/>
      <dgm:t>
        <a:bodyPr/>
        <a:lstStyle/>
        <a:p>
          <a:endParaRPr lang="en-US"/>
        </a:p>
      </dgm:t>
    </dgm:pt>
    <dgm:pt modelId="{E8ECA645-8F9F-4B45-8B21-CA41C0D7A571}">
      <dgm:prSet phldrT="[Text]"/>
      <dgm:spPr/>
      <dgm:t>
        <a:bodyPr/>
        <a:lstStyle/>
        <a:p>
          <a:r>
            <a:rPr lang="en-US" dirty="0" smtClean="0"/>
            <a:t> Journaling</a:t>
          </a:r>
          <a:endParaRPr lang="en-US" dirty="0"/>
        </a:p>
      </dgm:t>
    </dgm:pt>
    <dgm:pt modelId="{120BDACA-2594-8441-A020-890F9556D75E}" type="parTrans" cxnId="{668D5A38-7E95-A94E-8BF9-30ACFFF4BB7E}">
      <dgm:prSet/>
      <dgm:spPr/>
      <dgm:t>
        <a:bodyPr/>
        <a:lstStyle/>
        <a:p>
          <a:endParaRPr lang="en-US"/>
        </a:p>
      </dgm:t>
    </dgm:pt>
    <dgm:pt modelId="{64E8969B-C171-A945-B032-D6E04D414DF2}" type="sibTrans" cxnId="{668D5A38-7E95-A94E-8BF9-30ACFFF4BB7E}">
      <dgm:prSet/>
      <dgm:spPr/>
      <dgm:t>
        <a:bodyPr/>
        <a:lstStyle/>
        <a:p>
          <a:endParaRPr lang="en-US"/>
        </a:p>
      </dgm:t>
    </dgm:pt>
    <dgm:pt modelId="{9C885E2B-00D4-C54D-8CA1-9F6FF3C722C7}">
      <dgm:prSet phldrT="[Text]"/>
      <dgm:spPr/>
      <dgm:t>
        <a:bodyPr/>
        <a:lstStyle/>
        <a:p>
          <a:r>
            <a:rPr lang="en-US" dirty="0" smtClean="0"/>
            <a:t>Service and Helping Others</a:t>
          </a:r>
          <a:endParaRPr lang="en-US" dirty="0"/>
        </a:p>
      </dgm:t>
    </dgm:pt>
    <dgm:pt modelId="{D3A119DD-16AE-DC48-97AE-320FCB17B66F}" type="parTrans" cxnId="{48D7111C-F1CD-D94A-8F38-C2B0F0426AF4}">
      <dgm:prSet/>
      <dgm:spPr/>
      <dgm:t>
        <a:bodyPr/>
        <a:lstStyle/>
        <a:p>
          <a:endParaRPr lang="en-US"/>
        </a:p>
      </dgm:t>
    </dgm:pt>
    <dgm:pt modelId="{B3AA12CD-18CF-464A-B842-6F550AD7CC58}" type="sibTrans" cxnId="{48D7111C-F1CD-D94A-8F38-C2B0F0426AF4}">
      <dgm:prSet/>
      <dgm:spPr/>
      <dgm:t>
        <a:bodyPr/>
        <a:lstStyle/>
        <a:p>
          <a:endParaRPr lang="en-US"/>
        </a:p>
      </dgm:t>
    </dgm:pt>
    <dgm:pt modelId="{25824BDB-BB1C-644B-BEAE-159C25478CF7}">
      <dgm:prSet phldrT="[Text]"/>
      <dgm:spPr/>
      <dgm:t>
        <a:bodyPr/>
        <a:lstStyle/>
        <a:p>
          <a:r>
            <a:rPr lang="en-US" dirty="0" smtClean="0"/>
            <a:t> Random Acts of Kindness </a:t>
          </a:r>
          <a:endParaRPr lang="en-US" dirty="0"/>
        </a:p>
      </dgm:t>
    </dgm:pt>
    <dgm:pt modelId="{86D60676-7E49-3C47-878E-38B18DA838C4}" type="parTrans" cxnId="{F9C1AB69-F821-EE4F-A28E-B683052C3ED1}">
      <dgm:prSet/>
      <dgm:spPr/>
      <dgm:t>
        <a:bodyPr/>
        <a:lstStyle/>
        <a:p>
          <a:endParaRPr lang="en-US"/>
        </a:p>
      </dgm:t>
    </dgm:pt>
    <dgm:pt modelId="{AAB9ED8C-E453-BA48-ADF0-3E0AD2531C28}" type="sibTrans" cxnId="{F9C1AB69-F821-EE4F-A28E-B683052C3ED1}">
      <dgm:prSet/>
      <dgm:spPr/>
      <dgm:t>
        <a:bodyPr/>
        <a:lstStyle/>
        <a:p>
          <a:endParaRPr lang="en-US"/>
        </a:p>
      </dgm:t>
    </dgm:pt>
    <dgm:pt modelId="{E2AE51D6-3B8E-ED46-8EDB-BCD1E7A45190}">
      <dgm:prSet phldrT="[Text]"/>
      <dgm:spPr/>
      <dgm:t>
        <a:bodyPr/>
        <a:lstStyle/>
        <a:p>
          <a:r>
            <a:rPr lang="en-US" dirty="0" smtClean="0"/>
            <a:t>Creativity</a:t>
          </a:r>
          <a:endParaRPr lang="en-US" dirty="0"/>
        </a:p>
      </dgm:t>
    </dgm:pt>
    <dgm:pt modelId="{111023CC-E2E5-0444-840B-90CD07F4412F}" type="parTrans" cxnId="{B27B6B08-E422-164A-BF19-D0025837D74B}">
      <dgm:prSet/>
      <dgm:spPr/>
      <dgm:t>
        <a:bodyPr/>
        <a:lstStyle/>
        <a:p>
          <a:endParaRPr lang="en-US"/>
        </a:p>
      </dgm:t>
    </dgm:pt>
    <dgm:pt modelId="{8DCE48F8-D0DB-0342-83B5-C34FA35B63F6}" type="sibTrans" cxnId="{B27B6B08-E422-164A-BF19-D0025837D74B}">
      <dgm:prSet/>
      <dgm:spPr/>
      <dgm:t>
        <a:bodyPr/>
        <a:lstStyle/>
        <a:p>
          <a:endParaRPr lang="en-US"/>
        </a:p>
      </dgm:t>
    </dgm:pt>
    <dgm:pt modelId="{E1B56EA0-06FC-0641-8EB2-B87E2F656AE9}">
      <dgm:prSet phldrT="[Text]"/>
      <dgm:spPr/>
      <dgm:t>
        <a:bodyPr/>
        <a:lstStyle/>
        <a:p>
          <a:r>
            <a:rPr lang="en-US" smtClean="0"/>
            <a:t> Painting</a:t>
          </a:r>
          <a:r>
            <a:rPr lang="en-US" dirty="0" smtClean="0"/>
            <a:t>/sketching</a:t>
          </a:r>
          <a:endParaRPr lang="en-US" dirty="0"/>
        </a:p>
      </dgm:t>
    </dgm:pt>
    <dgm:pt modelId="{5490B4B1-69BC-D64B-B4F5-9737E115791C}" type="parTrans" cxnId="{9DEB734A-47A5-9E44-99F9-524C83F902A9}">
      <dgm:prSet/>
      <dgm:spPr/>
      <dgm:t>
        <a:bodyPr/>
        <a:lstStyle/>
        <a:p>
          <a:endParaRPr lang="en-US"/>
        </a:p>
      </dgm:t>
    </dgm:pt>
    <dgm:pt modelId="{0EF3E00C-9846-CE44-939A-2DBF131B0F54}" type="sibTrans" cxnId="{9DEB734A-47A5-9E44-99F9-524C83F902A9}">
      <dgm:prSet/>
      <dgm:spPr/>
      <dgm:t>
        <a:bodyPr/>
        <a:lstStyle/>
        <a:p>
          <a:endParaRPr lang="en-US"/>
        </a:p>
      </dgm:t>
    </dgm:pt>
    <dgm:pt modelId="{728F76E4-A263-8444-896D-F9FCEF93D693}">
      <dgm:prSet phldrT="[Text]"/>
      <dgm:spPr/>
      <dgm:t>
        <a:bodyPr/>
        <a:lstStyle/>
        <a:p>
          <a:r>
            <a:rPr lang="en-US" dirty="0" smtClean="0"/>
            <a:t>Appreciation for Life and Nature</a:t>
          </a:r>
          <a:endParaRPr lang="en-US" dirty="0"/>
        </a:p>
      </dgm:t>
    </dgm:pt>
    <dgm:pt modelId="{D477382B-A7E4-F14F-8F51-993D773CC6F8}" type="parTrans" cxnId="{92191044-48AC-7040-AF75-F039AD4E05B5}">
      <dgm:prSet/>
      <dgm:spPr/>
      <dgm:t>
        <a:bodyPr/>
        <a:lstStyle/>
        <a:p>
          <a:endParaRPr lang="en-US"/>
        </a:p>
      </dgm:t>
    </dgm:pt>
    <dgm:pt modelId="{C46B895A-485F-CE48-B3DE-EB39CA79603C}" type="sibTrans" cxnId="{92191044-48AC-7040-AF75-F039AD4E05B5}">
      <dgm:prSet/>
      <dgm:spPr/>
      <dgm:t>
        <a:bodyPr/>
        <a:lstStyle/>
        <a:p>
          <a:endParaRPr lang="en-US"/>
        </a:p>
      </dgm:t>
    </dgm:pt>
    <dgm:pt modelId="{95CE1C54-61FC-EC4A-870A-156C8D08E98F}">
      <dgm:prSet phldrT="[Text]"/>
      <dgm:spPr/>
      <dgm:t>
        <a:bodyPr/>
        <a:lstStyle/>
        <a:p>
          <a:r>
            <a:rPr lang="en-US" dirty="0" smtClean="0"/>
            <a:t> Nature hikes</a:t>
          </a:r>
          <a:endParaRPr lang="en-US" dirty="0"/>
        </a:p>
      </dgm:t>
    </dgm:pt>
    <dgm:pt modelId="{FEA407CF-5E4E-B845-993C-12E2AB384FF9}" type="parTrans" cxnId="{4B641D00-9D40-6A47-8349-90C3D7E2992E}">
      <dgm:prSet/>
      <dgm:spPr/>
      <dgm:t>
        <a:bodyPr/>
        <a:lstStyle/>
        <a:p>
          <a:endParaRPr lang="en-US"/>
        </a:p>
      </dgm:t>
    </dgm:pt>
    <dgm:pt modelId="{A7CF835F-A152-344C-985B-D8EA4440CD81}" type="sibTrans" cxnId="{4B641D00-9D40-6A47-8349-90C3D7E2992E}">
      <dgm:prSet/>
      <dgm:spPr/>
      <dgm:t>
        <a:bodyPr/>
        <a:lstStyle/>
        <a:p>
          <a:endParaRPr lang="en-US"/>
        </a:p>
      </dgm:t>
    </dgm:pt>
    <dgm:pt modelId="{E7AB442C-44C8-844D-8476-BA6CFE479373}">
      <dgm:prSet phldrT="[Text]"/>
      <dgm:spPr/>
      <dgm:t>
        <a:bodyPr/>
        <a:lstStyle/>
        <a:p>
          <a:r>
            <a:rPr lang="en-US" dirty="0" smtClean="0"/>
            <a:t> Building Lego </a:t>
          </a:r>
          <a:endParaRPr lang="en-US" dirty="0"/>
        </a:p>
      </dgm:t>
    </dgm:pt>
    <dgm:pt modelId="{EAC0805A-88B0-2949-9D87-1F2850EB353F}" type="parTrans" cxnId="{DC6ABD38-D7CB-FB4A-9F23-2C0128CEC4F8}">
      <dgm:prSet/>
      <dgm:spPr/>
      <dgm:t>
        <a:bodyPr/>
        <a:lstStyle/>
        <a:p>
          <a:endParaRPr lang="en-US"/>
        </a:p>
      </dgm:t>
    </dgm:pt>
    <dgm:pt modelId="{FE4D166D-C4AE-3F41-A3E3-A5EBC64C7858}" type="sibTrans" cxnId="{DC6ABD38-D7CB-FB4A-9F23-2C0128CEC4F8}">
      <dgm:prSet/>
      <dgm:spPr/>
      <dgm:t>
        <a:bodyPr/>
        <a:lstStyle/>
        <a:p>
          <a:endParaRPr lang="en-US"/>
        </a:p>
      </dgm:t>
    </dgm:pt>
    <dgm:pt modelId="{294764F0-7BE8-824E-8F3B-646E21E44500}">
      <dgm:prSet phldrT="[Text]"/>
      <dgm:spPr/>
      <dgm:t>
        <a:bodyPr/>
        <a:lstStyle/>
        <a:p>
          <a:r>
            <a:rPr lang="en-US" dirty="0" smtClean="0"/>
            <a:t> Color me mine</a:t>
          </a:r>
          <a:endParaRPr lang="en-US" dirty="0"/>
        </a:p>
      </dgm:t>
    </dgm:pt>
    <dgm:pt modelId="{ED8AF7DE-5097-9547-BE5C-6B24731CC07A}" type="parTrans" cxnId="{FC5AEBCA-3CAB-4C42-A8DA-19E09688BECA}">
      <dgm:prSet/>
      <dgm:spPr/>
      <dgm:t>
        <a:bodyPr/>
        <a:lstStyle/>
        <a:p>
          <a:endParaRPr lang="en-US"/>
        </a:p>
      </dgm:t>
    </dgm:pt>
    <dgm:pt modelId="{4E045BC0-72FA-E342-9CA3-4AE6541FF30E}" type="sibTrans" cxnId="{FC5AEBCA-3CAB-4C42-A8DA-19E09688BECA}">
      <dgm:prSet/>
      <dgm:spPr/>
      <dgm:t>
        <a:bodyPr/>
        <a:lstStyle/>
        <a:p>
          <a:endParaRPr lang="en-US"/>
        </a:p>
      </dgm:t>
    </dgm:pt>
    <dgm:pt modelId="{9E587559-01D6-A74C-AF6B-2BDA55AD6D4D}">
      <dgm:prSet phldrT="[Text]"/>
      <dgm:spPr/>
      <dgm:t>
        <a:bodyPr/>
        <a:lstStyle/>
        <a:p>
          <a:r>
            <a:rPr lang="en-US" dirty="0" smtClean="0"/>
            <a:t> Going to museums, films, theater</a:t>
          </a:r>
          <a:endParaRPr lang="en-US" dirty="0"/>
        </a:p>
      </dgm:t>
    </dgm:pt>
    <dgm:pt modelId="{B7425E02-2C9B-2E4C-AA80-488188DC887C}" type="parTrans" cxnId="{65137E4D-D036-9F4B-BCD0-F8710E110351}">
      <dgm:prSet/>
      <dgm:spPr/>
      <dgm:t>
        <a:bodyPr/>
        <a:lstStyle/>
        <a:p>
          <a:endParaRPr lang="en-US"/>
        </a:p>
      </dgm:t>
    </dgm:pt>
    <dgm:pt modelId="{1F4DBE36-18BF-174C-BB20-375C95DCCA6B}" type="sibTrans" cxnId="{65137E4D-D036-9F4B-BCD0-F8710E110351}">
      <dgm:prSet/>
      <dgm:spPr/>
      <dgm:t>
        <a:bodyPr/>
        <a:lstStyle/>
        <a:p>
          <a:endParaRPr lang="en-US"/>
        </a:p>
      </dgm:t>
    </dgm:pt>
    <dgm:pt modelId="{9AA802B0-DFC8-C041-A662-FD577D2272E2}">
      <dgm:prSet phldrT="[Text]"/>
      <dgm:spPr/>
      <dgm:t>
        <a:bodyPr/>
        <a:lstStyle/>
        <a:p>
          <a:r>
            <a:rPr lang="en-US" dirty="0" smtClean="0"/>
            <a:t> Kayaking</a:t>
          </a:r>
          <a:endParaRPr lang="en-US" dirty="0"/>
        </a:p>
      </dgm:t>
    </dgm:pt>
    <dgm:pt modelId="{53F6388C-4F93-9743-B64C-80B81FE0D632}" type="parTrans" cxnId="{D248D9A7-6AE9-7144-AA4A-73BBA6E55E94}">
      <dgm:prSet/>
      <dgm:spPr/>
      <dgm:t>
        <a:bodyPr/>
        <a:lstStyle/>
        <a:p>
          <a:endParaRPr lang="en-US"/>
        </a:p>
      </dgm:t>
    </dgm:pt>
    <dgm:pt modelId="{297BC78F-55E3-3844-8555-DB541FD406FB}" type="sibTrans" cxnId="{D248D9A7-6AE9-7144-AA4A-73BBA6E55E94}">
      <dgm:prSet/>
      <dgm:spPr/>
      <dgm:t>
        <a:bodyPr/>
        <a:lstStyle/>
        <a:p>
          <a:endParaRPr lang="en-US"/>
        </a:p>
      </dgm:t>
    </dgm:pt>
    <dgm:pt modelId="{92A40768-9DE2-EA47-86B2-DC980F943478}">
      <dgm:prSet phldrT="[Text]"/>
      <dgm:spPr/>
      <dgm:t>
        <a:bodyPr/>
        <a:lstStyle/>
        <a:p>
          <a:r>
            <a:rPr lang="en-US" dirty="0" smtClean="0"/>
            <a:t> Star gazing</a:t>
          </a:r>
          <a:endParaRPr lang="en-US" dirty="0"/>
        </a:p>
      </dgm:t>
    </dgm:pt>
    <dgm:pt modelId="{C01ACD04-6F32-B648-B758-EA8A1011A867}" type="parTrans" cxnId="{95FE691C-64D4-F04B-B2E5-5DE9D5C1E5A1}">
      <dgm:prSet/>
      <dgm:spPr/>
      <dgm:t>
        <a:bodyPr/>
        <a:lstStyle/>
        <a:p>
          <a:endParaRPr lang="en-US"/>
        </a:p>
      </dgm:t>
    </dgm:pt>
    <dgm:pt modelId="{A1125CEA-F893-E64A-9D4B-561526208F8F}" type="sibTrans" cxnId="{95FE691C-64D4-F04B-B2E5-5DE9D5C1E5A1}">
      <dgm:prSet/>
      <dgm:spPr/>
      <dgm:t>
        <a:bodyPr/>
        <a:lstStyle/>
        <a:p>
          <a:endParaRPr lang="en-US"/>
        </a:p>
      </dgm:t>
    </dgm:pt>
    <dgm:pt modelId="{B5E16EE7-0057-0F48-80F0-D6E64CEB5B11}">
      <dgm:prSet phldrT="[Text]"/>
      <dgm:spPr/>
      <dgm:t>
        <a:bodyPr/>
        <a:lstStyle/>
        <a:p>
          <a:r>
            <a:rPr lang="en-US" dirty="0" smtClean="0"/>
            <a:t> Kite flying</a:t>
          </a:r>
          <a:endParaRPr lang="en-US" dirty="0"/>
        </a:p>
      </dgm:t>
    </dgm:pt>
    <dgm:pt modelId="{60FB6A63-8279-6F4D-AC7C-1FF4BD414352}" type="parTrans" cxnId="{3DA51D62-59F5-4E41-9813-1A52981942C8}">
      <dgm:prSet/>
      <dgm:spPr/>
      <dgm:t>
        <a:bodyPr/>
        <a:lstStyle/>
        <a:p>
          <a:endParaRPr lang="en-US"/>
        </a:p>
      </dgm:t>
    </dgm:pt>
    <dgm:pt modelId="{FDFF0F42-7F4B-0243-99C2-CB982145F0CD}" type="sibTrans" cxnId="{3DA51D62-59F5-4E41-9813-1A52981942C8}">
      <dgm:prSet/>
      <dgm:spPr/>
      <dgm:t>
        <a:bodyPr/>
        <a:lstStyle/>
        <a:p>
          <a:endParaRPr lang="en-US"/>
        </a:p>
      </dgm:t>
    </dgm:pt>
    <dgm:pt modelId="{AB4137E4-97B7-0B4A-B744-0EA6CC4F4070}">
      <dgm:prSet phldrT="[Text]"/>
      <dgm:spPr/>
      <dgm:t>
        <a:bodyPr/>
        <a:lstStyle/>
        <a:p>
          <a:r>
            <a:rPr lang="en-US" dirty="0" smtClean="0"/>
            <a:t> Goal setting</a:t>
          </a:r>
          <a:endParaRPr lang="en-US" dirty="0"/>
        </a:p>
      </dgm:t>
    </dgm:pt>
    <dgm:pt modelId="{9D585AD5-BAD5-9C49-9AFF-8411101E18FE}" type="parTrans" cxnId="{13E9541D-0C95-EB4E-B4DD-CC80BC1460A2}">
      <dgm:prSet/>
      <dgm:spPr/>
      <dgm:t>
        <a:bodyPr/>
        <a:lstStyle/>
        <a:p>
          <a:endParaRPr lang="en-US"/>
        </a:p>
      </dgm:t>
    </dgm:pt>
    <dgm:pt modelId="{CEAC405A-E264-7E4C-B9D0-4AD8DC711725}" type="sibTrans" cxnId="{13E9541D-0C95-EB4E-B4DD-CC80BC1460A2}">
      <dgm:prSet/>
      <dgm:spPr/>
      <dgm:t>
        <a:bodyPr/>
        <a:lstStyle/>
        <a:p>
          <a:endParaRPr lang="en-US"/>
        </a:p>
      </dgm:t>
    </dgm:pt>
    <dgm:pt modelId="{419A5BD3-F789-9B47-8E32-C3E11CB71377}">
      <dgm:prSet phldrT="[Text]"/>
      <dgm:spPr/>
      <dgm:t>
        <a:bodyPr/>
        <a:lstStyle/>
        <a:p>
          <a:r>
            <a:rPr lang="en-US" dirty="0" smtClean="0"/>
            <a:t> Stepping outside your comfort zone</a:t>
          </a:r>
          <a:endParaRPr lang="en-US" dirty="0"/>
        </a:p>
      </dgm:t>
    </dgm:pt>
    <dgm:pt modelId="{C3D653D4-7FC4-2D40-AFC7-2740320FCC5F}" type="parTrans" cxnId="{6D17C9B8-D70E-7A49-9C57-20C5191DBB16}">
      <dgm:prSet/>
      <dgm:spPr/>
      <dgm:t>
        <a:bodyPr/>
        <a:lstStyle/>
        <a:p>
          <a:endParaRPr lang="en-US"/>
        </a:p>
      </dgm:t>
    </dgm:pt>
    <dgm:pt modelId="{D45B9F54-3DA6-F443-BA98-AC337B295809}" type="sibTrans" cxnId="{6D17C9B8-D70E-7A49-9C57-20C5191DBB16}">
      <dgm:prSet/>
      <dgm:spPr/>
      <dgm:t>
        <a:bodyPr/>
        <a:lstStyle/>
        <a:p>
          <a:endParaRPr lang="en-US"/>
        </a:p>
      </dgm:t>
    </dgm:pt>
    <dgm:pt modelId="{32993D3C-0FBC-D148-97D4-44FB153E8DA2}">
      <dgm:prSet phldrT="[Text]"/>
      <dgm:spPr/>
      <dgm:t>
        <a:bodyPr/>
        <a:lstStyle/>
        <a:p>
          <a:r>
            <a:rPr lang="en-US" dirty="0" smtClean="0"/>
            <a:t> Gratitude Exercises</a:t>
          </a:r>
          <a:endParaRPr lang="en-US" dirty="0"/>
        </a:p>
      </dgm:t>
    </dgm:pt>
    <dgm:pt modelId="{87D3C15F-BA35-5F41-AA36-EA8D8B86EE95}" type="parTrans" cxnId="{C3F30FB3-8CBA-054D-80D5-C31B30D70DFB}">
      <dgm:prSet/>
      <dgm:spPr/>
      <dgm:t>
        <a:bodyPr/>
        <a:lstStyle/>
        <a:p>
          <a:endParaRPr lang="en-US"/>
        </a:p>
      </dgm:t>
    </dgm:pt>
    <dgm:pt modelId="{86FFC850-849F-0846-92A2-3BB0A1FD378D}" type="sibTrans" cxnId="{C3F30FB3-8CBA-054D-80D5-C31B30D70DFB}">
      <dgm:prSet/>
      <dgm:spPr/>
      <dgm:t>
        <a:bodyPr/>
        <a:lstStyle/>
        <a:p>
          <a:endParaRPr lang="en-US"/>
        </a:p>
      </dgm:t>
    </dgm:pt>
    <dgm:pt modelId="{412B0F2E-C6C9-E343-A10C-4E0E8636BC5E}">
      <dgm:prSet phldrT="[Text]"/>
      <dgm:spPr/>
      <dgm:t>
        <a:bodyPr/>
        <a:lstStyle/>
        <a:p>
          <a:r>
            <a:rPr lang="en-US" dirty="0" smtClean="0"/>
            <a:t> Meditation/Yoga</a:t>
          </a:r>
          <a:endParaRPr lang="en-US" dirty="0"/>
        </a:p>
      </dgm:t>
    </dgm:pt>
    <dgm:pt modelId="{7691CC78-6367-B141-8411-F4D088F9597A}" type="parTrans" cxnId="{A6C1C299-7F78-3B41-985B-922499B89850}">
      <dgm:prSet/>
      <dgm:spPr/>
      <dgm:t>
        <a:bodyPr/>
        <a:lstStyle/>
        <a:p>
          <a:endParaRPr lang="en-US"/>
        </a:p>
      </dgm:t>
    </dgm:pt>
    <dgm:pt modelId="{B421759E-AB76-8E47-B6EC-1FB4F76574A7}" type="sibTrans" cxnId="{A6C1C299-7F78-3B41-985B-922499B89850}">
      <dgm:prSet/>
      <dgm:spPr/>
      <dgm:t>
        <a:bodyPr/>
        <a:lstStyle/>
        <a:p>
          <a:endParaRPr lang="en-US"/>
        </a:p>
      </dgm:t>
    </dgm:pt>
    <dgm:pt modelId="{6D53D751-7E41-7C4D-AADC-8DE3646A3052}">
      <dgm:prSet phldrT="[Text]"/>
      <dgm:spPr/>
      <dgm:t>
        <a:bodyPr/>
        <a:lstStyle/>
        <a:p>
          <a:r>
            <a:rPr lang="en-US" dirty="0" smtClean="0"/>
            <a:t> Philanthropy  Week</a:t>
          </a:r>
          <a:endParaRPr lang="en-US" dirty="0"/>
        </a:p>
      </dgm:t>
    </dgm:pt>
    <dgm:pt modelId="{A90DE3B9-340E-8A4D-AE8A-1E1D9CF7F145}" type="parTrans" cxnId="{3579D944-0017-A547-828A-167FD4067327}">
      <dgm:prSet/>
      <dgm:spPr/>
      <dgm:t>
        <a:bodyPr/>
        <a:lstStyle/>
        <a:p>
          <a:endParaRPr lang="en-US"/>
        </a:p>
      </dgm:t>
    </dgm:pt>
    <dgm:pt modelId="{3144B96D-A0B3-0F4C-BE66-1374D8E33008}" type="sibTrans" cxnId="{3579D944-0017-A547-828A-167FD4067327}">
      <dgm:prSet/>
      <dgm:spPr/>
      <dgm:t>
        <a:bodyPr/>
        <a:lstStyle/>
        <a:p>
          <a:endParaRPr lang="en-US"/>
        </a:p>
      </dgm:t>
    </dgm:pt>
    <dgm:pt modelId="{6BF5BE9B-9C9A-3E47-A713-1E075836BEF2}">
      <dgm:prSet phldrT="[Text]"/>
      <dgm:spPr/>
      <dgm:t>
        <a:bodyPr/>
        <a:lstStyle/>
        <a:p>
          <a:r>
            <a:rPr lang="en-US" dirty="0" smtClean="0"/>
            <a:t> Mentorship to underprivileged kids- Pay it forward</a:t>
          </a:r>
          <a:endParaRPr lang="en-US" dirty="0"/>
        </a:p>
      </dgm:t>
    </dgm:pt>
    <dgm:pt modelId="{BE340C8B-F89F-864F-83E4-D8B9F8607129}" type="parTrans" cxnId="{1ED8B338-0EA6-EB47-AFF2-A0C7407BAC4F}">
      <dgm:prSet/>
      <dgm:spPr/>
      <dgm:t>
        <a:bodyPr/>
        <a:lstStyle/>
        <a:p>
          <a:endParaRPr lang="en-US"/>
        </a:p>
      </dgm:t>
    </dgm:pt>
    <dgm:pt modelId="{D4EB5B13-1FB8-8E4D-821F-21CCC4922067}" type="sibTrans" cxnId="{1ED8B338-0EA6-EB47-AFF2-A0C7407BAC4F}">
      <dgm:prSet/>
      <dgm:spPr/>
      <dgm:t>
        <a:bodyPr/>
        <a:lstStyle/>
        <a:p>
          <a:endParaRPr lang="en-US"/>
        </a:p>
      </dgm:t>
    </dgm:pt>
    <dgm:pt modelId="{00A1730A-99D6-8240-8265-CACC394DD13A}">
      <dgm:prSet phldrT="[Text]"/>
      <dgm:spPr/>
      <dgm:t>
        <a:bodyPr/>
        <a:lstStyle/>
        <a:p>
          <a:r>
            <a:rPr lang="en-US" dirty="0" smtClean="0"/>
            <a:t> Partner with UNICEF and Key Club on activities</a:t>
          </a:r>
          <a:endParaRPr lang="en-US" dirty="0"/>
        </a:p>
      </dgm:t>
    </dgm:pt>
    <dgm:pt modelId="{F7DD541A-0750-1F4A-AB6E-F43263C4B30B}" type="parTrans" cxnId="{DD75A284-F312-444D-ADBC-338AF96D1163}">
      <dgm:prSet/>
      <dgm:spPr/>
      <dgm:t>
        <a:bodyPr/>
        <a:lstStyle/>
        <a:p>
          <a:endParaRPr lang="en-US"/>
        </a:p>
      </dgm:t>
    </dgm:pt>
    <dgm:pt modelId="{385674CA-6FC3-7D4B-846F-77DA97BEDBF1}" type="sibTrans" cxnId="{DD75A284-F312-444D-ADBC-338AF96D1163}">
      <dgm:prSet/>
      <dgm:spPr/>
      <dgm:t>
        <a:bodyPr/>
        <a:lstStyle/>
        <a:p>
          <a:endParaRPr lang="en-US"/>
        </a:p>
      </dgm:t>
    </dgm:pt>
    <dgm:pt modelId="{77136932-060F-9A41-B852-EE9ED56185DB}" type="pres">
      <dgm:prSet presAssocID="{7EABB72C-4416-F948-9604-16CCA857574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A0DF0B-3087-5943-B34F-610079EDBDAC}" type="pres">
      <dgm:prSet presAssocID="{7EABB72C-4416-F948-9604-16CCA8575746}" presName="children" presStyleCnt="0"/>
      <dgm:spPr/>
    </dgm:pt>
    <dgm:pt modelId="{74BC9A74-13C3-0C4A-8993-4029CAE8C739}" type="pres">
      <dgm:prSet presAssocID="{7EABB72C-4416-F948-9604-16CCA8575746}" presName="child1group" presStyleCnt="0"/>
      <dgm:spPr/>
    </dgm:pt>
    <dgm:pt modelId="{0E8C0334-F02B-694F-9C88-AFB2321560DD}" type="pres">
      <dgm:prSet presAssocID="{7EABB72C-4416-F948-9604-16CCA8575746}" presName="child1" presStyleLbl="bgAcc1" presStyleIdx="0" presStyleCnt="4"/>
      <dgm:spPr/>
      <dgm:t>
        <a:bodyPr/>
        <a:lstStyle/>
        <a:p>
          <a:endParaRPr lang="en-US"/>
        </a:p>
      </dgm:t>
    </dgm:pt>
    <dgm:pt modelId="{26214EA4-0327-3E44-8B6B-5B34646721E8}" type="pres">
      <dgm:prSet presAssocID="{7EABB72C-4416-F948-9604-16CCA857574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32D6D-4289-9248-853D-62629F6EC2D9}" type="pres">
      <dgm:prSet presAssocID="{7EABB72C-4416-F948-9604-16CCA8575746}" presName="child2group" presStyleCnt="0"/>
      <dgm:spPr/>
    </dgm:pt>
    <dgm:pt modelId="{6415855D-E6A1-1A4F-985A-9EF9CCFCD781}" type="pres">
      <dgm:prSet presAssocID="{7EABB72C-4416-F948-9604-16CCA8575746}" presName="child2" presStyleLbl="bgAcc1" presStyleIdx="1" presStyleCnt="4"/>
      <dgm:spPr/>
      <dgm:t>
        <a:bodyPr/>
        <a:lstStyle/>
        <a:p>
          <a:endParaRPr lang="en-US"/>
        </a:p>
      </dgm:t>
    </dgm:pt>
    <dgm:pt modelId="{58B83289-F775-5A48-A271-2CEEBBF4B3BA}" type="pres">
      <dgm:prSet presAssocID="{7EABB72C-4416-F948-9604-16CCA857574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21B8F-4379-2841-9929-4CD4807191BD}" type="pres">
      <dgm:prSet presAssocID="{7EABB72C-4416-F948-9604-16CCA8575746}" presName="child3group" presStyleCnt="0"/>
      <dgm:spPr/>
    </dgm:pt>
    <dgm:pt modelId="{A1A129C8-4362-7E47-81FC-923CB59B6D34}" type="pres">
      <dgm:prSet presAssocID="{7EABB72C-4416-F948-9604-16CCA8575746}" presName="child3" presStyleLbl="bgAcc1" presStyleIdx="2" presStyleCnt="4"/>
      <dgm:spPr/>
      <dgm:t>
        <a:bodyPr/>
        <a:lstStyle/>
        <a:p>
          <a:endParaRPr lang="en-US"/>
        </a:p>
      </dgm:t>
    </dgm:pt>
    <dgm:pt modelId="{00641B70-155D-9647-ADE8-7769DA097927}" type="pres">
      <dgm:prSet presAssocID="{7EABB72C-4416-F948-9604-16CCA857574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D2565-93A3-8D47-A92C-D2F2C57C6B11}" type="pres">
      <dgm:prSet presAssocID="{7EABB72C-4416-F948-9604-16CCA8575746}" presName="child4group" presStyleCnt="0"/>
      <dgm:spPr/>
    </dgm:pt>
    <dgm:pt modelId="{7B8C1AB4-879A-BD4B-A605-C30B66461A81}" type="pres">
      <dgm:prSet presAssocID="{7EABB72C-4416-F948-9604-16CCA8575746}" presName="child4" presStyleLbl="bgAcc1" presStyleIdx="3" presStyleCnt="4"/>
      <dgm:spPr/>
      <dgm:t>
        <a:bodyPr/>
        <a:lstStyle/>
        <a:p>
          <a:endParaRPr lang="en-US"/>
        </a:p>
      </dgm:t>
    </dgm:pt>
    <dgm:pt modelId="{2FD9DAFC-62B3-4348-839B-33A7D44EE924}" type="pres">
      <dgm:prSet presAssocID="{7EABB72C-4416-F948-9604-16CCA857574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1B41E-C322-804C-96BA-0073FDA4E0F4}" type="pres">
      <dgm:prSet presAssocID="{7EABB72C-4416-F948-9604-16CCA8575746}" presName="childPlaceholder" presStyleCnt="0"/>
      <dgm:spPr/>
    </dgm:pt>
    <dgm:pt modelId="{436B1B70-8787-F443-B9C7-E51B58CBD8FD}" type="pres">
      <dgm:prSet presAssocID="{7EABB72C-4416-F948-9604-16CCA8575746}" presName="circle" presStyleCnt="0"/>
      <dgm:spPr/>
    </dgm:pt>
    <dgm:pt modelId="{CD7C8AFC-9DC0-8E41-9AFD-4B62DE631A59}" type="pres">
      <dgm:prSet presAssocID="{7EABB72C-4416-F948-9604-16CCA857574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A4FB8-E1D4-C246-982D-BD1904E4DDE6}" type="pres">
      <dgm:prSet presAssocID="{7EABB72C-4416-F948-9604-16CCA857574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D8283-2C8E-2B44-AF35-AD6984533189}" type="pres">
      <dgm:prSet presAssocID="{7EABB72C-4416-F948-9604-16CCA857574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9AA8F-9087-D24B-A2AB-9715270E62C1}" type="pres">
      <dgm:prSet presAssocID="{7EABB72C-4416-F948-9604-16CCA857574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491A7-546B-5746-B6AD-415C10D9F122}" type="pres">
      <dgm:prSet presAssocID="{7EABB72C-4416-F948-9604-16CCA8575746}" presName="quadrantPlaceholder" presStyleCnt="0"/>
      <dgm:spPr/>
    </dgm:pt>
    <dgm:pt modelId="{E755CACA-8815-724E-BE3D-68E9E9563FDE}" type="pres">
      <dgm:prSet presAssocID="{7EABB72C-4416-F948-9604-16CCA8575746}" presName="center1" presStyleLbl="fgShp" presStyleIdx="0" presStyleCnt="2"/>
      <dgm:spPr/>
    </dgm:pt>
    <dgm:pt modelId="{7785081C-923E-5B44-8474-5E1F11FCC515}" type="pres">
      <dgm:prSet presAssocID="{7EABB72C-4416-F948-9604-16CCA8575746}" presName="center2" presStyleLbl="fgShp" presStyleIdx="1" presStyleCnt="2"/>
      <dgm:spPr/>
    </dgm:pt>
  </dgm:ptLst>
  <dgm:cxnLst>
    <dgm:cxn modelId="{80F6A3C4-7B54-F642-B334-E9552BB215EA}" type="presOf" srcId="{419A5BD3-F789-9B47-8E32-C3E11CB71377}" destId="{26214EA4-0327-3E44-8B6B-5B34646721E8}" srcOrd="1" destOrd="4" presId="urn:microsoft.com/office/officeart/2005/8/layout/cycle4"/>
    <dgm:cxn modelId="{48D7111C-F1CD-D94A-8F38-C2B0F0426AF4}" srcId="{7EABB72C-4416-F948-9604-16CCA8575746}" destId="{9C885E2B-00D4-C54D-8CA1-9F6FF3C722C7}" srcOrd="1" destOrd="0" parTransId="{D3A119DD-16AE-DC48-97AE-320FCB17B66F}" sibTransId="{B3AA12CD-18CF-464A-B842-6F550AD7CC58}"/>
    <dgm:cxn modelId="{0320AF3B-2558-D64D-928F-77CBBAB1E963}" type="presOf" srcId="{B5E16EE7-0057-0F48-80F0-D6E64CEB5B11}" destId="{7B8C1AB4-879A-BD4B-A605-C30B66461A81}" srcOrd="0" destOrd="3" presId="urn:microsoft.com/office/officeart/2005/8/layout/cycle4"/>
    <dgm:cxn modelId="{FE467BF5-417C-E843-B2C5-A350ACDDC4C1}" type="presOf" srcId="{294764F0-7BE8-824E-8F3B-646E21E44500}" destId="{00641B70-155D-9647-ADE8-7769DA097927}" srcOrd="1" destOrd="2" presId="urn:microsoft.com/office/officeart/2005/8/layout/cycle4"/>
    <dgm:cxn modelId="{B27B6B08-E422-164A-BF19-D0025837D74B}" srcId="{7EABB72C-4416-F948-9604-16CCA8575746}" destId="{E2AE51D6-3B8E-ED46-8EDB-BCD1E7A45190}" srcOrd="2" destOrd="0" parTransId="{111023CC-E2E5-0444-840B-90CD07F4412F}" sibTransId="{8DCE48F8-D0DB-0342-83B5-C34FA35B63F6}"/>
    <dgm:cxn modelId="{569AA004-F354-4842-8AB3-A6400AA7B68D}" type="presOf" srcId="{32993D3C-0FBC-D148-97D4-44FB153E8DA2}" destId="{26214EA4-0327-3E44-8B6B-5B34646721E8}" srcOrd="1" destOrd="2" presId="urn:microsoft.com/office/officeart/2005/8/layout/cycle4"/>
    <dgm:cxn modelId="{D248D9A7-6AE9-7144-AA4A-73BBA6E55E94}" srcId="{728F76E4-A263-8444-896D-F9FCEF93D693}" destId="{9AA802B0-DFC8-C041-A662-FD577D2272E2}" srcOrd="1" destOrd="0" parTransId="{53F6388C-4F93-9743-B64C-80B81FE0D632}" sibTransId="{297BC78F-55E3-3844-8555-DB541FD406FB}"/>
    <dgm:cxn modelId="{F4C14633-ACF3-4248-A225-77A1F9573AC8}" type="presOf" srcId="{9C885E2B-00D4-C54D-8CA1-9F6FF3C722C7}" destId="{8EDA4FB8-E1D4-C246-982D-BD1904E4DDE6}" srcOrd="0" destOrd="0" presId="urn:microsoft.com/office/officeart/2005/8/layout/cycle4"/>
    <dgm:cxn modelId="{8D7580D7-069C-4747-BDE4-34699FD705DA}" type="presOf" srcId="{AB4137E4-97B7-0B4A-B744-0EA6CC4F4070}" destId="{0E8C0334-F02B-694F-9C88-AFB2321560DD}" srcOrd="0" destOrd="1" presId="urn:microsoft.com/office/officeart/2005/8/layout/cycle4"/>
    <dgm:cxn modelId="{1ED8B338-0EA6-EB47-AFF2-A0C7407BAC4F}" srcId="{9C885E2B-00D4-C54D-8CA1-9F6FF3C722C7}" destId="{6BF5BE9B-9C9A-3E47-A713-1E075836BEF2}" srcOrd="2" destOrd="0" parTransId="{BE340C8B-F89F-864F-83E4-D8B9F8607129}" sibTransId="{D4EB5B13-1FB8-8E4D-821F-21CCC4922067}"/>
    <dgm:cxn modelId="{92191044-48AC-7040-AF75-F039AD4E05B5}" srcId="{7EABB72C-4416-F948-9604-16CCA8575746}" destId="{728F76E4-A263-8444-896D-F9FCEF93D693}" srcOrd="3" destOrd="0" parTransId="{D477382B-A7E4-F14F-8F51-993D773CC6F8}" sibTransId="{C46B895A-485F-CE48-B3DE-EB39CA79603C}"/>
    <dgm:cxn modelId="{5739E481-DD1F-8842-862A-42F7D303D450}" type="presOf" srcId="{32993D3C-0FBC-D148-97D4-44FB153E8DA2}" destId="{0E8C0334-F02B-694F-9C88-AFB2321560DD}" srcOrd="0" destOrd="2" presId="urn:microsoft.com/office/officeart/2005/8/layout/cycle4"/>
    <dgm:cxn modelId="{95FE691C-64D4-F04B-B2E5-5DE9D5C1E5A1}" srcId="{728F76E4-A263-8444-896D-F9FCEF93D693}" destId="{92A40768-9DE2-EA47-86B2-DC980F943478}" srcOrd="2" destOrd="0" parTransId="{C01ACD04-6F32-B648-B758-EA8A1011A867}" sibTransId="{A1125CEA-F893-E64A-9D4B-561526208F8F}"/>
    <dgm:cxn modelId="{1F98AC07-0847-1E4C-81DA-F64B385960D7}" type="presOf" srcId="{92A40768-9DE2-EA47-86B2-DC980F943478}" destId="{7B8C1AB4-879A-BD4B-A605-C30B66461A81}" srcOrd="0" destOrd="2" presId="urn:microsoft.com/office/officeart/2005/8/layout/cycle4"/>
    <dgm:cxn modelId="{636ACD38-B60F-C04F-88F1-2C1371E51D08}" type="presOf" srcId="{294764F0-7BE8-824E-8F3B-646E21E44500}" destId="{A1A129C8-4362-7E47-81FC-923CB59B6D34}" srcOrd="0" destOrd="2" presId="urn:microsoft.com/office/officeart/2005/8/layout/cycle4"/>
    <dgm:cxn modelId="{E2F820EC-F899-044D-80E1-9DEB1DF2C66D}" type="presOf" srcId="{C527802C-FA61-9A40-ACB0-105B9DBDCB5C}" destId="{CD7C8AFC-9DC0-8E41-9AFD-4B62DE631A59}" srcOrd="0" destOrd="0" presId="urn:microsoft.com/office/officeart/2005/8/layout/cycle4"/>
    <dgm:cxn modelId="{E049A84A-9895-DE4D-8DE6-AFE72268EFC1}" type="presOf" srcId="{9E587559-01D6-A74C-AF6B-2BDA55AD6D4D}" destId="{00641B70-155D-9647-ADE8-7769DA097927}" srcOrd="1" destOrd="3" presId="urn:microsoft.com/office/officeart/2005/8/layout/cycle4"/>
    <dgm:cxn modelId="{1A35BFC2-0513-164E-8C26-394D0801EC93}" type="presOf" srcId="{E2AE51D6-3B8E-ED46-8EDB-BCD1E7A45190}" destId="{10AD8283-2C8E-2B44-AF35-AD6984533189}" srcOrd="0" destOrd="0" presId="urn:microsoft.com/office/officeart/2005/8/layout/cycle4"/>
    <dgm:cxn modelId="{2EFBE097-4433-2E49-B3C7-5022528363DE}" type="presOf" srcId="{E8ECA645-8F9F-4B45-8B21-CA41C0D7A571}" destId="{26214EA4-0327-3E44-8B6B-5B34646721E8}" srcOrd="1" destOrd="0" presId="urn:microsoft.com/office/officeart/2005/8/layout/cycle4"/>
    <dgm:cxn modelId="{60160A7C-FCF7-B745-AD0E-A7B07DDB2DE3}" type="presOf" srcId="{E1B56EA0-06FC-0641-8EB2-B87E2F656AE9}" destId="{00641B70-155D-9647-ADE8-7769DA097927}" srcOrd="1" destOrd="0" presId="urn:microsoft.com/office/officeart/2005/8/layout/cycle4"/>
    <dgm:cxn modelId="{94E6DE35-61F2-234A-8309-33A53C2EC660}" srcId="{7EABB72C-4416-F948-9604-16CCA8575746}" destId="{C527802C-FA61-9A40-ACB0-105B9DBDCB5C}" srcOrd="0" destOrd="0" parTransId="{FB7D8471-E77A-3D4A-BC18-4E4AF3A9FAEF}" sibTransId="{B790463E-35F4-4C43-B267-16C905F1360A}"/>
    <dgm:cxn modelId="{4B3ABDDE-87AB-0240-831B-6E5D56931124}" type="presOf" srcId="{E8ECA645-8F9F-4B45-8B21-CA41C0D7A571}" destId="{0E8C0334-F02B-694F-9C88-AFB2321560DD}" srcOrd="0" destOrd="0" presId="urn:microsoft.com/office/officeart/2005/8/layout/cycle4"/>
    <dgm:cxn modelId="{13E9541D-0C95-EB4E-B4DD-CC80BC1460A2}" srcId="{C527802C-FA61-9A40-ACB0-105B9DBDCB5C}" destId="{AB4137E4-97B7-0B4A-B744-0EA6CC4F4070}" srcOrd="1" destOrd="0" parTransId="{9D585AD5-BAD5-9C49-9AFF-8411101E18FE}" sibTransId="{CEAC405A-E264-7E4C-B9D0-4AD8DC711725}"/>
    <dgm:cxn modelId="{F9C1AB69-F821-EE4F-A28E-B683052C3ED1}" srcId="{9C885E2B-00D4-C54D-8CA1-9F6FF3C722C7}" destId="{25824BDB-BB1C-644B-BEAE-159C25478CF7}" srcOrd="0" destOrd="0" parTransId="{86D60676-7E49-3C47-878E-38B18DA838C4}" sibTransId="{AAB9ED8C-E453-BA48-ADF0-3E0AD2531C28}"/>
    <dgm:cxn modelId="{C33B0BE3-5FFE-5342-A8D4-907DE3360A15}" type="presOf" srcId="{9AA802B0-DFC8-C041-A662-FD577D2272E2}" destId="{2FD9DAFC-62B3-4348-839B-33A7D44EE924}" srcOrd="1" destOrd="1" presId="urn:microsoft.com/office/officeart/2005/8/layout/cycle4"/>
    <dgm:cxn modelId="{668D5A38-7E95-A94E-8BF9-30ACFFF4BB7E}" srcId="{C527802C-FA61-9A40-ACB0-105B9DBDCB5C}" destId="{E8ECA645-8F9F-4B45-8B21-CA41C0D7A571}" srcOrd="0" destOrd="0" parTransId="{120BDACA-2594-8441-A020-890F9556D75E}" sibTransId="{64E8969B-C171-A945-B032-D6E04D414DF2}"/>
    <dgm:cxn modelId="{59EF6E9B-51FA-9B43-9F3C-1C2804E1AD9B}" type="presOf" srcId="{6BF5BE9B-9C9A-3E47-A713-1E075836BEF2}" destId="{58B83289-F775-5A48-A271-2CEEBBF4B3BA}" srcOrd="1" destOrd="2" presId="urn:microsoft.com/office/officeart/2005/8/layout/cycle4"/>
    <dgm:cxn modelId="{BEA9EA87-9669-0E48-86BD-41475D0F0376}" type="presOf" srcId="{419A5BD3-F789-9B47-8E32-C3E11CB71377}" destId="{0E8C0334-F02B-694F-9C88-AFB2321560DD}" srcOrd="0" destOrd="4" presId="urn:microsoft.com/office/officeart/2005/8/layout/cycle4"/>
    <dgm:cxn modelId="{E489F208-0888-1844-8B5A-916FFD3FB92D}" type="presOf" srcId="{00A1730A-99D6-8240-8265-CACC394DD13A}" destId="{58B83289-F775-5A48-A271-2CEEBBF4B3BA}" srcOrd="1" destOrd="3" presId="urn:microsoft.com/office/officeart/2005/8/layout/cycle4"/>
    <dgm:cxn modelId="{3579D944-0017-A547-828A-167FD4067327}" srcId="{9C885E2B-00D4-C54D-8CA1-9F6FF3C722C7}" destId="{6D53D751-7E41-7C4D-AADC-8DE3646A3052}" srcOrd="1" destOrd="0" parTransId="{A90DE3B9-340E-8A4D-AE8A-1E1D9CF7F145}" sibTransId="{3144B96D-A0B3-0F4C-BE66-1374D8E33008}"/>
    <dgm:cxn modelId="{E33EDA9A-B1D9-9A45-BB2C-AF18ECFA547A}" type="presOf" srcId="{B5E16EE7-0057-0F48-80F0-D6E64CEB5B11}" destId="{2FD9DAFC-62B3-4348-839B-33A7D44EE924}" srcOrd="1" destOrd="3" presId="urn:microsoft.com/office/officeart/2005/8/layout/cycle4"/>
    <dgm:cxn modelId="{FC5AEBCA-3CAB-4C42-A8DA-19E09688BECA}" srcId="{E2AE51D6-3B8E-ED46-8EDB-BCD1E7A45190}" destId="{294764F0-7BE8-824E-8F3B-646E21E44500}" srcOrd="2" destOrd="0" parTransId="{ED8AF7DE-5097-9547-BE5C-6B24731CC07A}" sibTransId="{4E045BC0-72FA-E342-9CA3-4AE6541FF30E}"/>
    <dgm:cxn modelId="{8C1D908D-09C9-274D-BB2A-116BB40FEB4C}" type="presOf" srcId="{25824BDB-BB1C-644B-BEAE-159C25478CF7}" destId="{58B83289-F775-5A48-A271-2CEEBBF4B3BA}" srcOrd="1" destOrd="0" presId="urn:microsoft.com/office/officeart/2005/8/layout/cycle4"/>
    <dgm:cxn modelId="{8BC459E7-D1A9-744E-8DA5-70A70191F7EF}" type="presOf" srcId="{E7AB442C-44C8-844D-8476-BA6CFE479373}" destId="{A1A129C8-4362-7E47-81FC-923CB59B6D34}" srcOrd="0" destOrd="1" presId="urn:microsoft.com/office/officeart/2005/8/layout/cycle4"/>
    <dgm:cxn modelId="{C7D9B799-8323-E64A-AE55-33FA1806FA18}" type="presOf" srcId="{9E587559-01D6-A74C-AF6B-2BDA55AD6D4D}" destId="{A1A129C8-4362-7E47-81FC-923CB59B6D34}" srcOrd="0" destOrd="3" presId="urn:microsoft.com/office/officeart/2005/8/layout/cycle4"/>
    <dgm:cxn modelId="{DD75A284-F312-444D-ADBC-338AF96D1163}" srcId="{9C885E2B-00D4-C54D-8CA1-9F6FF3C722C7}" destId="{00A1730A-99D6-8240-8265-CACC394DD13A}" srcOrd="3" destOrd="0" parTransId="{F7DD541A-0750-1F4A-AB6E-F43263C4B30B}" sibTransId="{385674CA-6FC3-7D4B-846F-77DA97BEDBF1}"/>
    <dgm:cxn modelId="{04672F98-3FC3-E14F-A59F-0B21A83CA2F8}" type="presOf" srcId="{92A40768-9DE2-EA47-86B2-DC980F943478}" destId="{2FD9DAFC-62B3-4348-839B-33A7D44EE924}" srcOrd="1" destOrd="2" presId="urn:microsoft.com/office/officeart/2005/8/layout/cycle4"/>
    <dgm:cxn modelId="{3DA51D62-59F5-4E41-9813-1A52981942C8}" srcId="{728F76E4-A263-8444-896D-F9FCEF93D693}" destId="{B5E16EE7-0057-0F48-80F0-D6E64CEB5B11}" srcOrd="3" destOrd="0" parTransId="{60FB6A63-8279-6F4D-AC7C-1FF4BD414352}" sibTransId="{FDFF0F42-7F4B-0243-99C2-CB982145F0CD}"/>
    <dgm:cxn modelId="{9DEB734A-47A5-9E44-99F9-524C83F902A9}" srcId="{E2AE51D6-3B8E-ED46-8EDB-BCD1E7A45190}" destId="{E1B56EA0-06FC-0641-8EB2-B87E2F656AE9}" srcOrd="0" destOrd="0" parTransId="{5490B4B1-69BC-D64B-B4F5-9737E115791C}" sibTransId="{0EF3E00C-9846-CE44-939A-2DBF131B0F54}"/>
    <dgm:cxn modelId="{6D17C9B8-D70E-7A49-9C57-20C5191DBB16}" srcId="{C527802C-FA61-9A40-ACB0-105B9DBDCB5C}" destId="{419A5BD3-F789-9B47-8E32-C3E11CB71377}" srcOrd="4" destOrd="0" parTransId="{C3D653D4-7FC4-2D40-AFC7-2740320FCC5F}" sibTransId="{D45B9F54-3DA6-F443-BA98-AC337B295809}"/>
    <dgm:cxn modelId="{8FCE26C0-138B-9A41-AF12-7B2A1A7EB8DC}" type="presOf" srcId="{6D53D751-7E41-7C4D-AADC-8DE3646A3052}" destId="{6415855D-E6A1-1A4F-985A-9EF9CCFCD781}" srcOrd="0" destOrd="1" presId="urn:microsoft.com/office/officeart/2005/8/layout/cycle4"/>
    <dgm:cxn modelId="{A6C1C299-7F78-3B41-985B-922499B89850}" srcId="{C527802C-FA61-9A40-ACB0-105B9DBDCB5C}" destId="{412B0F2E-C6C9-E343-A10C-4E0E8636BC5E}" srcOrd="3" destOrd="0" parTransId="{7691CC78-6367-B141-8411-F4D088F9597A}" sibTransId="{B421759E-AB76-8E47-B6EC-1FB4F76574A7}"/>
    <dgm:cxn modelId="{379CCC79-9C4E-CA46-B018-A59700025998}" type="presOf" srcId="{25824BDB-BB1C-644B-BEAE-159C25478CF7}" destId="{6415855D-E6A1-1A4F-985A-9EF9CCFCD781}" srcOrd="0" destOrd="0" presId="urn:microsoft.com/office/officeart/2005/8/layout/cycle4"/>
    <dgm:cxn modelId="{4EB74038-943E-4E42-A5BC-3CCACEBD87C8}" type="presOf" srcId="{6BF5BE9B-9C9A-3E47-A713-1E075836BEF2}" destId="{6415855D-E6A1-1A4F-985A-9EF9CCFCD781}" srcOrd="0" destOrd="2" presId="urn:microsoft.com/office/officeart/2005/8/layout/cycle4"/>
    <dgm:cxn modelId="{19014B33-0202-0A40-8E38-6CA8DEB0D5D6}" type="presOf" srcId="{95CE1C54-61FC-EC4A-870A-156C8D08E98F}" destId="{7B8C1AB4-879A-BD4B-A605-C30B66461A81}" srcOrd="0" destOrd="0" presId="urn:microsoft.com/office/officeart/2005/8/layout/cycle4"/>
    <dgm:cxn modelId="{DC6ABD38-D7CB-FB4A-9F23-2C0128CEC4F8}" srcId="{E2AE51D6-3B8E-ED46-8EDB-BCD1E7A45190}" destId="{E7AB442C-44C8-844D-8476-BA6CFE479373}" srcOrd="1" destOrd="0" parTransId="{EAC0805A-88B0-2949-9D87-1F2850EB353F}" sibTransId="{FE4D166D-C4AE-3F41-A3E3-A5EBC64C7858}"/>
    <dgm:cxn modelId="{ACBD9763-B88A-8642-B225-44EBFAE2E09C}" type="presOf" srcId="{95CE1C54-61FC-EC4A-870A-156C8D08E98F}" destId="{2FD9DAFC-62B3-4348-839B-33A7D44EE924}" srcOrd="1" destOrd="0" presId="urn:microsoft.com/office/officeart/2005/8/layout/cycle4"/>
    <dgm:cxn modelId="{4620C075-BD77-0E49-91D4-C0E1DFFBB12D}" type="presOf" srcId="{7EABB72C-4416-F948-9604-16CCA8575746}" destId="{77136932-060F-9A41-B852-EE9ED56185DB}" srcOrd="0" destOrd="0" presId="urn:microsoft.com/office/officeart/2005/8/layout/cycle4"/>
    <dgm:cxn modelId="{4B641D00-9D40-6A47-8349-90C3D7E2992E}" srcId="{728F76E4-A263-8444-896D-F9FCEF93D693}" destId="{95CE1C54-61FC-EC4A-870A-156C8D08E98F}" srcOrd="0" destOrd="0" parTransId="{FEA407CF-5E4E-B845-993C-12E2AB384FF9}" sibTransId="{A7CF835F-A152-344C-985B-D8EA4440CD81}"/>
    <dgm:cxn modelId="{D1C17AEB-8C91-FE4C-8A67-1801B71F079F}" type="presOf" srcId="{6D53D751-7E41-7C4D-AADC-8DE3646A3052}" destId="{58B83289-F775-5A48-A271-2CEEBBF4B3BA}" srcOrd="1" destOrd="1" presId="urn:microsoft.com/office/officeart/2005/8/layout/cycle4"/>
    <dgm:cxn modelId="{C3F30FB3-8CBA-054D-80D5-C31B30D70DFB}" srcId="{C527802C-FA61-9A40-ACB0-105B9DBDCB5C}" destId="{32993D3C-0FBC-D148-97D4-44FB153E8DA2}" srcOrd="2" destOrd="0" parTransId="{87D3C15F-BA35-5F41-AA36-EA8D8B86EE95}" sibTransId="{86FFC850-849F-0846-92A2-3BB0A1FD378D}"/>
    <dgm:cxn modelId="{48F4AF67-F474-F745-A25D-BED43883E524}" type="presOf" srcId="{728F76E4-A263-8444-896D-F9FCEF93D693}" destId="{DC79AA8F-9087-D24B-A2AB-9715270E62C1}" srcOrd="0" destOrd="0" presId="urn:microsoft.com/office/officeart/2005/8/layout/cycle4"/>
    <dgm:cxn modelId="{102AB5C5-ED22-6B4B-90B2-37D1EAA8CCB4}" type="presOf" srcId="{412B0F2E-C6C9-E343-A10C-4E0E8636BC5E}" destId="{0E8C0334-F02B-694F-9C88-AFB2321560DD}" srcOrd="0" destOrd="3" presId="urn:microsoft.com/office/officeart/2005/8/layout/cycle4"/>
    <dgm:cxn modelId="{BE61C1C6-E36B-E74A-B4D7-0EE5F3E5CF34}" type="presOf" srcId="{9AA802B0-DFC8-C041-A662-FD577D2272E2}" destId="{7B8C1AB4-879A-BD4B-A605-C30B66461A81}" srcOrd="0" destOrd="1" presId="urn:microsoft.com/office/officeart/2005/8/layout/cycle4"/>
    <dgm:cxn modelId="{BD82D0FA-CD82-6D4E-B4DB-92B6713136C2}" type="presOf" srcId="{00A1730A-99D6-8240-8265-CACC394DD13A}" destId="{6415855D-E6A1-1A4F-985A-9EF9CCFCD781}" srcOrd="0" destOrd="3" presId="urn:microsoft.com/office/officeart/2005/8/layout/cycle4"/>
    <dgm:cxn modelId="{C530C015-CD9B-CD4B-8D5F-CA52C4BEB54B}" type="presOf" srcId="{E7AB442C-44C8-844D-8476-BA6CFE479373}" destId="{00641B70-155D-9647-ADE8-7769DA097927}" srcOrd="1" destOrd="1" presId="urn:microsoft.com/office/officeart/2005/8/layout/cycle4"/>
    <dgm:cxn modelId="{36A1724D-D966-3F49-8133-7B3101CA3DFD}" type="presOf" srcId="{E1B56EA0-06FC-0641-8EB2-B87E2F656AE9}" destId="{A1A129C8-4362-7E47-81FC-923CB59B6D34}" srcOrd="0" destOrd="0" presId="urn:microsoft.com/office/officeart/2005/8/layout/cycle4"/>
    <dgm:cxn modelId="{65137E4D-D036-9F4B-BCD0-F8710E110351}" srcId="{E2AE51D6-3B8E-ED46-8EDB-BCD1E7A45190}" destId="{9E587559-01D6-A74C-AF6B-2BDA55AD6D4D}" srcOrd="3" destOrd="0" parTransId="{B7425E02-2C9B-2E4C-AA80-488188DC887C}" sibTransId="{1F4DBE36-18BF-174C-BB20-375C95DCCA6B}"/>
    <dgm:cxn modelId="{ED8004B9-4471-6E4C-91E7-2DEF02D7A1BA}" type="presOf" srcId="{AB4137E4-97B7-0B4A-B744-0EA6CC4F4070}" destId="{26214EA4-0327-3E44-8B6B-5B34646721E8}" srcOrd="1" destOrd="1" presId="urn:microsoft.com/office/officeart/2005/8/layout/cycle4"/>
    <dgm:cxn modelId="{7C67615D-3001-C344-8501-6704236876D5}" type="presOf" srcId="{412B0F2E-C6C9-E343-A10C-4E0E8636BC5E}" destId="{26214EA4-0327-3E44-8B6B-5B34646721E8}" srcOrd="1" destOrd="3" presId="urn:microsoft.com/office/officeart/2005/8/layout/cycle4"/>
    <dgm:cxn modelId="{2E23C579-FDBC-1C4C-8F3E-CD323208831D}" type="presParOf" srcId="{77136932-060F-9A41-B852-EE9ED56185DB}" destId="{49A0DF0B-3087-5943-B34F-610079EDBDAC}" srcOrd="0" destOrd="0" presId="urn:microsoft.com/office/officeart/2005/8/layout/cycle4"/>
    <dgm:cxn modelId="{53F44116-D223-6544-B554-75B7B1A74FD6}" type="presParOf" srcId="{49A0DF0B-3087-5943-B34F-610079EDBDAC}" destId="{74BC9A74-13C3-0C4A-8993-4029CAE8C739}" srcOrd="0" destOrd="0" presId="urn:microsoft.com/office/officeart/2005/8/layout/cycle4"/>
    <dgm:cxn modelId="{1E2CD28E-C44D-764B-8A00-16920713C9A8}" type="presParOf" srcId="{74BC9A74-13C3-0C4A-8993-4029CAE8C739}" destId="{0E8C0334-F02B-694F-9C88-AFB2321560DD}" srcOrd="0" destOrd="0" presId="urn:microsoft.com/office/officeart/2005/8/layout/cycle4"/>
    <dgm:cxn modelId="{144E3610-1948-6241-B95C-9D8D970CC8A2}" type="presParOf" srcId="{74BC9A74-13C3-0C4A-8993-4029CAE8C739}" destId="{26214EA4-0327-3E44-8B6B-5B34646721E8}" srcOrd="1" destOrd="0" presId="urn:microsoft.com/office/officeart/2005/8/layout/cycle4"/>
    <dgm:cxn modelId="{D86F0042-369C-534F-817F-A88EC8C41A70}" type="presParOf" srcId="{49A0DF0B-3087-5943-B34F-610079EDBDAC}" destId="{EA932D6D-4289-9248-853D-62629F6EC2D9}" srcOrd="1" destOrd="0" presId="urn:microsoft.com/office/officeart/2005/8/layout/cycle4"/>
    <dgm:cxn modelId="{9F2B2FA4-984B-4A4F-A150-7569537C2552}" type="presParOf" srcId="{EA932D6D-4289-9248-853D-62629F6EC2D9}" destId="{6415855D-E6A1-1A4F-985A-9EF9CCFCD781}" srcOrd="0" destOrd="0" presId="urn:microsoft.com/office/officeart/2005/8/layout/cycle4"/>
    <dgm:cxn modelId="{FBBB7AEC-586A-8543-8067-E80084F4786C}" type="presParOf" srcId="{EA932D6D-4289-9248-853D-62629F6EC2D9}" destId="{58B83289-F775-5A48-A271-2CEEBBF4B3BA}" srcOrd="1" destOrd="0" presId="urn:microsoft.com/office/officeart/2005/8/layout/cycle4"/>
    <dgm:cxn modelId="{A4D74F07-E3DA-B543-9B47-7EA292ACE571}" type="presParOf" srcId="{49A0DF0B-3087-5943-B34F-610079EDBDAC}" destId="{72921B8F-4379-2841-9929-4CD4807191BD}" srcOrd="2" destOrd="0" presId="urn:microsoft.com/office/officeart/2005/8/layout/cycle4"/>
    <dgm:cxn modelId="{6765B939-EBA5-AF4D-9FF9-C95AEBFA0D6A}" type="presParOf" srcId="{72921B8F-4379-2841-9929-4CD4807191BD}" destId="{A1A129C8-4362-7E47-81FC-923CB59B6D34}" srcOrd="0" destOrd="0" presId="urn:microsoft.com/office/officeart/2005/8/layout/cycle4"/>
    <dgm:cxn modelId="{8B708C3E-8E4E-3340-BB2B-89FCAC851F0C}" type="presParOf" srcId="{72921B8F-4379-2841-9929-4CD4807191BD}" destId="{00641B70-155D-9647-ADE8-7769DA097927}" srcOrd="1" destOrd="0" presId="urn:microsoft.com/office/officeart/2005/8/layout/cycle4"/>
    <dgm:cxn modelId="{00468717-1899-F74C-AF7C-4D08767AC439}" type="presParOf" srcId="{49A0DF0B-3087-5943-B34F-610079EDBDAC}" destId="{175D2565-93A3-8D47-A92C-D2F2C57C6B11}" srcOrd="3" destOrd="0" presId="urn:microsoft.com/office/officeart/2005/8/layout/cycle4"/>
    <dgm:cxn modelId="{834E8273-105E-3D41-9CB9-D31B0BF6C300}" type="presParOf" srcId="{175D2565-93A3-8D47-A92C-D2F2C57C6B11}" destId="{7B8C1AB4-879A-BD4B-A605-C30B66461A81}" srcOrd="0" destOrd="0" presId="urn:microsoft.com/office/officeart/2005/8/layout/cycle4"/>
    <dgm:cxn modelId="{346B3B5B-8A91-A84B-9529-EDED69E1F4E7}" type="presParOf" srcId="{175D2565-93A3-8D47-A92C-D2F2C57C6B11}" destId="{2FD9DAFC-62B3-4348-839B-33A7D44EE924}" srcOrd="1" destOrd="0" presId="urn:microsoft.com/office/officeart/2005/8/layout/cycle4"/>
    <dgm:cxn modelId="{DE9A1CCF-4486-D14A-A95C-EE1557805126}" type="presParOf" srcId="{49A0DF0B-3087-5943-B34F-610079EDBDAC}" destId="{0361B41E-C322-804C-96BA-0073FDA4E0F4}" srcOrd="4" destOrd="0" presId="urn:microsoft.com/office/officeart/2005/8/layout/cycle4"/>
    <dgm:cxn modelId="{01AF568B-6E05-6148-AAED-5DF2A4D8E1DD}" type="presParOf" srcId="{77136932-060F-9A41-B852-EE9ED56185DB}" destId="{436B1B70-8787-F443-B9C7-E51B58CBD8FD}" srcOrd="1" destOrd="0" presId="urn:microsoft.com/office/officeart/2005/8/layout/cycle4"/>
    <dgm:cxn modelId="{F6431E5E-B56E-0340-8AA2-08B12CBB0AC6}" type="presParOf" srcId="{436B1B70-8787-F443-B9C7-E51B58CBD8FD}" destId="{CD7C8AFC-9DC0-8E41-9AFD-4B62DE631A59}" srcOrd="0" destOrd="0" presId="urn:microsoft.com/office/officeart/2005/8/layout/cycle4"/>
    <dgm:cxn modelId="{F30E5DD0-490C-CC46-8401-9D69076163FF}" type="presParOf" srcId="{436B1B70-8787-F443-B9C7-E51B58CBD8FD}" destId="{8EDA4FB8-E1D4-C246-982D-BD1904E4DDE6}" srcOrd="1" destOrd="0" presId="urn:microsoft.com/office/officeart/2005/8/layout/cycle4"/>
    <dgm:cxn modelId="{4CA95BE6-27A9-FA46-A7F2-A9A0A1DDA805}" type="presParOf" srcId="{436B1B70-8787-F443-B9C7-E51B58CBD8FD}" destId="{10AD8283-2C8E-2B44-AF35-AD6984533189}" srcOrd="2" destOrd="0" presId="urn:microsoft.com/office/officeart/2005/8/layout/cycle4"/>
    <dgm:cxn modelId="{4F8B3D59-AD1F-7541-AEAB-B2DA55486547}" type="presParOf" srcId="{436B1B70-8787-F443-B9C7-E51B58CBD8FD}" destId="{DC79AA8F-9087-D24B-A2AB-9715270E62C1}" srcOrd="3" destOrd="0" presId="urn:microsoft.com/office/officeart/2005/8/layout/cycle4"/>
    <dgm:cxn modelId="{1791CA7C-C564-C44B-AFDA-3E003073F665}" type="presParOf" srcId="{436B1B70-8787-F443-B9C7-E51B58CBD8FD}" destId="{BAB491A7-546B-5746-B6AD-415C10D9F122}" srcOrd="4" destOrd="0" presId="urn:microsoft.com/office/officeart/2005/8/layout/cycle4"/>
    <dgm:cxn modelId="{D6B74E86-F81A-6E4E-BE03-F822BB123FE8}" type="presParOf" srcId="{77136932-060F-9A41-B852-EE9ED56185DB}" destId="{E755CACA-8815-724E-BE3D-68E9E9563FDE}" srcOrd="2" destOrd="0" presId="urn:microsoft.com/office/officeart/2005/8/layout/cycle4"/>
    <dgm:cxn modelId="{DC52FE05-82AA-DC4C-9860-36E8514CBDD5}" type="presParOf" srcId="{77136932-060F-9A41-B852-EE9ED56185DB}" destId="{7785081C-923E-5B44-8474-5E1F11FCC51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129C8-4362-7E47-81FC-923CB59B6D34}">
      <dsp:nvSpPr>
        <dsp:cNvPr id="0" name=""/>
        <dsp:cNvSpPr/>
      </dsp:nvSpPr>
      <dsp:spPr>
        <a:xfrm>
          <a:off x="4767387" y="2844614"/>
          <a:ext cx="2066528" cy="133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 Painting</a:t>
          </a:r>
          <a:r>
            <a:rPr lang="en-US" sz="800" kern="1200" dirty="0" smtClean="0"/>
            <a:t>/sketching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Building Lego 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Color me mine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Going to museums, films, theater</a:t>
          </a:r>
          <a:endParaRPr lang="en-US" sz="800" kern="1200" dirty="0"/>
        </a:p>
      </dsp:txBody>
      <dsp:txXfrm>
        <a:off x="5416752" y="3208680"/>
        <a:ext cx="1387757" cy="945169"/>
      </dsp:txXfrm>
    </dsp:sp>
    <dsp:sp modelId="{7B8C1AB4-879A-BD4B-A605-C30B66461A81}">
      <dsp:nvSpPr>
        <dsp:cNvPr id="0" name=""/>
        <dsp:cNvSpPr/>
      </dsp:nvSpPr>
      <dsp:spPr>
        <a:xfrm>
          <a:off x="1395683" y="2844614"/>
          <a:ext cx="2066528" cy="133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Nature hikes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Kayaking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Star gazing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Kite flying</a:t>
          </a:r>
          <a:endParaRPr lang="en-US" sz="800" kern="1200" dirty="0"/>
        </a:p>
      </dsp:txBody>
      <dsp:txXfrm>
        <a:off x="1425089" y="3208680"/>
        <a:ext cx="1387757" cy="945169"/>
      </dsp:txXfrm>
    </dsp:sp>
    <dsp:sp modelId="{6415855D-E6A1-1A4F-985A-9EF9CCFCD781}">
      <dsp:nvSpPr>
        <dsp:cNvPr id="0" name=""/>
        <dsp:cNvSpPr/>
      </dsp:nvSpPr>
      <dsp:spPr>
        <a:xfrm>
          <a:off x="4767387" y="0"/>
          <a:ext cx="2066528" cy="133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Random Acts of Kindness 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Philanthropy  Week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Mentorship to underprivileged kids- Pay it forward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Partner with UNICEF and Key Club on activities</a:t>
          </a:r>
          <a:endParaRPr lang="en-US" sz="800" kern="1200" dirty="0"/>
        </a:p>
      </dsp:txBody>
      <dsp:txXfrm>
        <a:off x="5416752" y="29406"/>
        <a:ext cx="1387757" cy="945169"/>
      </dsp:txXfrm>
    </dsp:sp>
    <dsp:sp modelId="{0E8C0334-F02B-694F-9C88-AFB2321560DD}">
      <dsp:nvSpPr>
        <dsp:cNvPr id="0" name=""/>
        <dsp:cNvSpPr/>
      </dsp:nvSpPr>
      <dsp:spPr>
        <a:xfrm>
          <a:off x="1395683" y="0"/>
          <a:ext cx="2066528" cy="133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Journaling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Goal setting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Gratitude Exercises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Meditation/Yoga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Stepping outside your comfort zone</a:t>
          </a:r>
          <a:endParaRPr lang="en-US" sz="800" kern="1200" dirty="0"/>
        </a:p>
      </dsp:txBody>
      <dsp:txXfrm>
        <a:off x="1425089" y="29406"/>
        <a:ext cx="1387757" cy="945169"/>
      </dsp:txXfrm>
    </dsp:sp>
    <dsp:sp modelId="{CD7C8AFC-9DC0-8E41-9AFD-4B62DE631A59}">
      <dsp:nvSpPr>
        <dsp:cNvPr id="0" name=""/>
        <dsp:cNvSpPr/>
      </dsp:nvSpPr>
      <dsp:spPr>
        <a:xfrm>
          <a:off x="2261617" y="238445"/>
          <a:ext cx="1811349" cy="1811349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Personal Enlightenment</a:t>
          </a:r>
          <a:endParaRPr lang="en-US" sz="1400" kern="1200" dirty="0"/>
        </a:p>
      </dsp:txBody>
      <dsp:txXfrm>
        <a:off x="2792149" y="768977"/>
        <a:ext cx="1280817" cy="1280817"/>
      </dsp:txXfrm>
    </dsp:sp>
    <dsp:sp modelId="{8EDA4FB8-E1D4-C246-982D-BD1904E4DDE6}">
      <dsp:nvSpPr>
        <dsp:cNvPr id="0" name=""/>
        <dsp:cNvSpPr/>
      </dsp:nvSpPr>
      <dsp:spPr>
        <a:xfrm rot="5400000">
          <a:off x="4156632" y="238445"/>
          <a:ext cx="1811349" cy="181134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 and Helping Others</a:t>
          </a:r>
          <a:endParaRPr lang="en-US" sz="1400" kern="1200" dirty="0"/>
        </a:p>
      </dsp:txBody>
      <dsp:txXfrm rot="-5400000">
        <a:off x="4156632" y="768977"/>
        <a:ext cx="1280817" cy="1280817"/>
      </dsp:txXfrm>
    </dsp:sp>
    <dsp:sp modelId="{10AD8283-2C8E-2B44-AF35-AD6984533189}">
      <dsp:nvSpPr>
        <dsp:cNvPr id="0" name=""/>
        <dsp:cNvSpPr/>
      </dsp:nvSpPr>
      <dsp:spPr>
        <a:xfrm rot="10800000">
          <a:off x="4156632" y="2133460"/>
          <a:ext cx="1811349" cy="1811349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Creativity</a:t>
          </a:r>
          <a:endParaRPr lang="en-US" sz="1400" kern="1200" dirty="0"/>
        </a:p>
      </dsp:txBody>
      <dsp:txXfrm rot="10800000">
        <a:off x="4156632" y="2133460"/>
        <a:ext cx="1280817" cy="1280817"/>
      </dsp:txXfrm>
    </dsp:sp>
    <dsp:sp modelId="{DC79AA8F-9087-D24B-A2AB-9715270E62C1}">
      <dsp:nvSpPr>
        <dsp:cNvPr id="0" name=""/>
        <dsp:cNvSpPr/>
      </dsp:nvSpPr>
      <dsp:spPr>
        <a:xfrm rot="16200000">
          <a:off x="2261617" y="2133460"/>
          <a:ext cx="1811349" cy="1811349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Appreciation for Life and Nature</a:t>
          </a:r>
          <a:endParaRPr lang="en-US" sz="1400" kern="1200" dirty="0"/>
        </a:p>
      </dsp:txBody>
      <dsp:txXfrm rot="5400000">
        <a:off x="2792149" y="2133460"/>
        <a:ext cx="1280817" cy="1280817"/>
      </dsp:txXfrm>
    </dsp:sp>
    <dsp:sp modelId="{E755CACA-8815-724E-BE3D-68E9E9563FDE}">
      <dsp:nvSpPr>
        <dsp:cNvPr id="0" name=""/>
        <dsp:cNvSpPr/>
      </dsp:nvSpPr>
      <dsp:spPr>
        <a:xfrm>
          <a:off x="3802101" y="1715134"/>
          <a:ext cx="625396" cy="543823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85081C-923E-5B44-8474-5E1F11FCC515}">
      <dsp:nvSpPr>
        <dsp:cNvPr id="0" name=""/>
        <dsp:cNvSpPr/>
      </dsp:nvSpPr>
      <dsp:spPr>
        <a:xfrm rot="10800000">
          <a:off x="3802101" y="1924297"/>
          <a:ext cx="625396" cy="543823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218-6855-C944-A180-6EA4EEEAF251}" type="datetimeFigureOut">
              <a:rPr lang="en-US" smtClean="0"/>
              <a:t>8/8/15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3CA-6A5B-9542-B72B-E12393435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3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218-6855-C944-A180-6EA4EEEAF251}" type="datetimeFigureOut">
              <a:rPr lang="en-US" smtClean="0"/>
              <a:t>8/8/15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3CA-6A5B-9542-B72B-E12393435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218-6855-C944-A180-6EA4EEEAF251}" type="datetimeFigureOut">
              <a:rPr lang="en-US" smtClean="0"/>
              <a:t>8/8/15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3CA-6A5B-9542-B72B-E12393435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3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218-6855-C944-A180-6EA4EEEAF251}" type="datetimeFigureOut">
              <a:rPr lang="en-US" smtClean="0"/>
              <a:t>8/8/15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3CA-6A5B-9542-B72B-E12393435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4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218-6855-C944-A180-6EA4EEEAF251}" type="datetimeFigureOut">
              <a:rPr lang="en-US" smtClean="0"/>
              <a:t>8/8/15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3CA-6A5B-9542-B72B-E12393435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3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218-6855-C944-A180-6EA4EEEAF251}" type="datetimeFigureOut">
              <a:rPr lang="en-US" smtClean="0"/>
              <a:t>8/8/15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3CA-6A5B-9542-B72B-E12393435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218-6855-C944-A180-6EA4EEEAF251}" type="datetimeFigureOut">
              <a:rPr lang="en-US" smtClean="0"/>
              <a:t>8/8/15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3CA-6A5B-9542-B72B-E12393435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218-6855-C944-A180-6EA4EEEAF251}" type="datetimeFigureOut">
              <a:rPr lang="en-US" smtClean="0"/>
              <a:t>8/8/15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3CA-6A5B-9542-B72B-E12393435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3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218-6855-C944-A180-6EA4EEEAF251}" type="datetimeFigureOut">
              <a:rPr lang="en-US" smtClean="0"/>
              <a:t>8/8/15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3CA-6A5B-9542-B72B-E12393435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0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218-6855-C944-A180-6EA4EEEAF251}" type="datetimeFigureOut">
              <a:rPr lang="en-US" smtClean="0"/>
              <a:t>8/8/15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3CA-6A5B-9542-B72B-E12393435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8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218-6855-C944-A180-6EA4EEEAF251}" type="datetimeFigureOut">
              <a:rPr lang="en-US" smtClean="0"/>
              <a:t>8/8/15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3CA-6A5B-9542-B72B-E12393435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0218-6855-C944-A180-6EA4EEEAF251}" type="datetimeFigureOut">
              <a:rPr lang="en-US" smtClean="0"/>
              <a:t>8/8/15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BF3CA-6A5B-9542-B72B-E12393435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3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The Happiness </a:t>
            </a:r>
            <a:r>
              <a:rPr lang="en-US" sz="5500" dirty="0" smtClean="0"/>
              <a:t>Project</a:t>
            </a:r>
            <a:r>
              <a:rPr lang="en-US" sz="5500" dirty="0" smtClean="0"/>
              <a:t/>
            </a:r>
            <a:br>
              <a:rPr lang="en-US" sz="5500" dirty="0" smtClean="0"/>
            </a:br>
            <a:r>
              <a:rPr lang="en-US" sz="2200" dirty="0" smtClean="0"/>
              <a:t>Inspired by </a:t>
            </a:r>
            <a:r>
              <a:rPr lang="en-US" sz="2200" dirty="0" err="1" smtClean="0"/>
              <a:t>Shalin</a:t>
            </a:r>
            <a:r>
              <a:rPr lang="en-US" sz="2200" dirty="0" smtClean="0"/>
              <a:t> Shah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pple Chancery"/>
                <a:cs typeface="Apple Chancery"/>
              </a:rPr>
              <a:t>“Take your time to enjoy nature, enjoy love and enjoy your life!”</a:t>
            </a:r>
          </a:p>
          <a:p>
            <a:r>
              <a:rPr lang="en-US" dirty="0" smtClean="0">
                <a:solidFill>
                  <a:srgbClr val="000000"/>
                </a:solidFill>
                <a:latin typeface="Apple Chancery"/>
                <a:cs typeface="Apple Chancery"/>
              </a:rPr>
              <a:t>-</a:t>
            </a:r>
            <a:r>
              <a:rPr lang="en-US" sz="1500" dirty="0" err="1" smtClean="0">
                <a:solidFill>
                  <a:srgbClr val="000000"/>
                </a:solidFill>
                <a:latin typeface="Apple Chancery"/>
                <a:cs typeface="Apple Chancery"/>
              </a:rPr>
              <a:t>Shalin</a:t>
            </a:r>
            <a:r>
              <a:rPr lang="en-US" sz="1500" dirty="0" smtClean="0">
                <a:solidFill>
                  <a:srgbClr val="000000"/>
                </a:solidFill>
                <a:latin typeface="Apple Chancery"/>
                <a:cs typeface="Apple Chancery"/>
              </a:rPr>
              <a:t> Shah</a:t>
            </a:r>
            <a:endParaRPr lang="en-US" sz="1500" dirty="0">
              <a:solidFill>
                <a:srgbClr val="00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20974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74" y="274638"/>
            <a:ext cx="73083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2. Cultivate Appreciation for Life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3442"/>
          <a:stretch/>
        </p:blipFill>
        <p:spPr>
          <a:xfrm>
            <a:off x="0" y="0"/>
            <a:ext cx="1177123" cy="68580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8474" y="1484550"/>
            <a:ext cx="7458136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Observe: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The </a:t>
            </a:r>
            <a:r>
              <a:rPr lang="en-US" sz="1600" dirty="0"/>
              <a:t>greatest joys come from the simple things in life. Appreciate the simple things</a:t>
            </a:r>
            <a:r>
              <a:rPr lang="en-US" sz="1600" dirty="0" smtClean="0"/>
              <a:t>. Appreciate nature.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Staring at the night sky makes </a:t>
            </a:r>
            <a:r>
              <a:rPr lang="en-US" sz="1600" dirty="0" smtClean="0"/>
              <a:t>me wonder</a:t>
            </a:r>
            <a:r>
              <a:rPr lang="en-US" sz="1600" dirty="0"/>
              <a:t>. Watching a magnificent sunset makes me wonder. Listening to a beautiful song makes me wonder. </a:t>
            </a:r>
            <a:r>
              <a:rPr lang="en-US" sz="16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Appreciate: </a:t>
            </a:r>
          </a:p>
          <a:p>
            <a:pPr lvl="1">
              <a:spcAft>
                <a:spcPts val="600"/>
              </a:spcAft>
            </a:pPr>
            <a:r>
              <a:rPr lang="en-US" sz="1500" dirty="0" smtClean="0"/>
              <a:t>Accept </a:t>
            </a:r>
            <a:r>
              <a:rPr lang="en-US" sz="1500" dirty="0"/>
              <a:t>that everything is beautiful in its own way, you just need to adjust your perspective to be able to appreciate the beauty of it </a:t>
            </a:r>
            <a:endParaRPr lang="en-US" sz="1500" dirty="0" smtClean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Reciprocate:</a:t>
            </a:r>
          </a:p>
          <a:p>
            <a:pPr marL="800100" lvl="3" indent="-342900">
              <a:spcAft>
                <a:spcPts val="600"/>
              </a:spcAft>
            </a:pPr>
            <a:r>
              <a:rPr lang="en-US" sz="1600" dirty="0"/>
              <a:t>Show appreciation and thanks to everyone for even very small acts </a:t>
            </a:r>
            <a:endParaRPr lang="en-US" sz="1500" dirty="0" smtClean="0"/>
          </a:p>
          <a:p>
            <a:pPr marL="800100" lvl="3" indent="-342900">
              <a:spcAft>
                <a:spcPts val="600"/>
              </a:spcAft>
            </a:pPr>
            <a:r>
              <a:rPr lang="en-US" sz="1500" dirty="0" smtClean="0"/>
              <a:t>Say Thanks- This </a:t>
            </a:r>
            <a:r>
              <a:rPr lang="en-US" sz="1500" dirty="0"/>
              <a:t>simple gesture has the power of making others feel valued and special and as though they have made a sincere difference</a:t>
            </a: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87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74" y="274638"/>
            <a:ext cx="7308326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3. Creativity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3442"/>
          <a:stretch/>
        </p:blipFill>
        <p:spPr>
          <a:xfrm>
            <a:off x="0" y="0"/>
            <a:ext cx="1177123" cy="68580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8474" y="1498060"/>
            <a:ext cx="7308326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/>
              <a:t>To live life to the fullest. To flourish rather than exist, to thrive rather than to get by. </a:t>
            </a:r>
            <a:endParaRPr lang="en-US" sz="2000" b="1" dirty="0" smtClean="0"/>
          </a:p>
          <a:p>
            <a:pPr>
              <a:spcAft>
                <a:spcPts val="600"/>
              </a:spcAft>
            </a:pPr>
            <a:r>
              <a:rPr lang="en-US" sz="2000" dirty="0"/>
              <a:t>I </a:t>
            </a:r>
            <a:r>
              <a:rPr lang="en-US" sz="2000" dirty="0" smtClean="0"/>
              <a:t>want </a:t>
            </a:r>
            <a:r>
              <a:rPr lang="en-US" sz="2000" dirty="0"/>
              <a:t>to learn as much as possible during my time on earth. There are so many perspectives to be explored and I want to experience as many different sensations as possible to move myself one step closer to the bigger picture of ultimate reality.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Aspire to be a Renaissance </a:t>
            </a:r>
            <a:r>
              <a:rPr lang="en-US" sz="2000" dirty="0"/>
              <a:t>Man (paint, write poetry, sculpt), the Most Interesting Man in the World (live an interesting life</a:t>
            </a:r>
            <a:r>
              <a:rPr lang="en-US" sz="20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83143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792" y="274638"/>
            <a:ext cx="7187008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4</a:t>
            </a:r>
            <a:r>
              <a:rPr lang="en-US" dirty="0" smtClean="0"/>
              <a:t>. Service and Helping Others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99792" y="1600200"/>
            <a:ext cx="7187008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To leave this world in a better place than it was before.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 want everyone else to be as happy as they possibly can be. I want to help them reach their wildest ambitions.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 </a:t>
            </a:r>
            <a:r>
              <a:rPr lang="en-US" sz="2000" dirty="0"/>
              <a:t>want to volunteer and give to the less fortunate. I want to take my more fortuitous situation and spread it to </a:t>
            </a:r>
            <a:r>
              <a:rPr lang="en-US" sz="2000" dirty="0" smtClean="0"/>
              <a:t>others. I want to help </a:t>
            </a:r>
            <a:r>
              <a:rPr lang="en-US" sz="2000" dirty="0"/>
              <a:t>them attain equality of opportunity, whether it be through education, or something as trivial as a clean water supply, a roof or </a:t>
            </a:r>
            <a:r>
              <a:rPr lang="en-US" sz="2000" dirty="0" smtClean="0"/>
              <a:t>shoes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3442"/>
          <a:stretch/>
        </p:blipFill>
        <p:spPr>
          <a:xfrm>
            <a:off x="0" y="0"/>
            <a:ext cx="117712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90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000000"/>
                </a:solidFill>
                <a:latin typeface="Apple Chancery"/>
                <a:cs typeface="Apple Chancery"/>
              </a:rPr>
              <a:t>Thank You!</a:t>
            </a:r>
            <a:endParaRPr lang="en-US" sz="5000" dirty="0">
              <a:solidFill>
                <a:srgbClr val="000000"/>
              </a:solidFill>
              <a:latin typeface="Apple Chancery"/>
              <a:cs typeface="Apple Chancery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33353" y="3353318"/>
            <a:ext cx="73083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2" algn="ctr" defTabSz="457200" rtl="0">
              <a:spcBef>
                <a:spcPct val="0"/>
              </a:spcBef>
            </a:pPr>
            <a:r>
              <a:rPr lang="en-US" sz="2500" b="1" i="1" dirty="0" smtClean="0">
                <a:latin typeface="+mj-lt"/>
                <a:cs typeface="Apple Chancery"/>
              </a:rPr>
              <a:t>“At the end of the day happiness is all that truly matters. So live, love, and laugh it up”</a:t>
            </a:r>
            <a:r>
              <a:rPr lang="en-US" sz="2500" b="1" i="1" dirty="0">
                <a:latin typeface="+mj-lt"/>
                <a:cs typeface="Apple Chancery"/>
              </a:rPr>
              <a:t> </a:t>
            </a:r>
            <a:r>
              <a:rPr lang="en-US" sz="2500" b="1" i="1" dirty="0" smtClean="0">
                <a:latin typeface="+mj-lt"/>
                <a:cs typeface="Apple Chancery"/>
              </a:rPr>
              <a:t>-</a:t>
            </a:r>
            <a:r>
              <a:rPr lang="en-US" sz="2500" b="1" i="1" dirty="0" err="1" smtClean="0">
                <a:latin typeface="+mj-lt"/>
                <a:cs typeface="Apple Chancery"/>
              </a:rPr>
              <a:t>Shalin</a:t>
            </a:r>
            <a:endParaRPr lang="en-US" sz="2500" b="1" i="1" dirty="0">
              <a:latin typeface="+mj-lt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61035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74" y="274638"/>
            <a:ext cx="7308326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Happiness </a:t>
            </a:r>
            <a:r>
              <a:rPr lang="en-US" dirty="0" smtClean="0"/>
              <a:t>Project- </a:t>
            </a:r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58" y="1491770"/>
            <a:ext cx="765129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</a:rPr>
              <a:t>CREATE POSITIVE PERSONAL CHANGE </a:t>
            </a:r>
          </a:p>
          <a:p>
            <a:pPr marL="0" indent="0" algn="ctr">
              <a:buNone/>
            </a:pPr>
            <a:r>
              <a:rPr lang="en-US" sz="3000" dirty="0" smtClean="0">
                <a:latin typeface="Apple Chancery"/>
                <a:cs typeface="Apple Chancery"/>
              </a:rPr>
              <a:t>Invest in yourself and give to others!</a:t>
            </a:r>
            <a:endParaRPr lang="en-US" sz="3000" b="1" u="sng" dirty="0" smtClean="0">
              <a:latin typeface="Apple Chancery"/>
              <a:cs typeface="Apple Chancery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3442"/>
          <a:stretch/>
        </p:blipFill>
        <p:spPr>
          <a:xfrm>
            <a:off x="0" y="0"/>
            <a:ext cx="1177123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9450" y="2693067"/>
            <a:ext cx="7308326" cy="2785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i="1" dirty="0" smtClean="0">
                <a:solidFill>
                  <a:schemeClr val="bg1"/>
                </a:solidFill>
              </a:rPr>
              <a:t>“If I can inspire others to live more positive and happy lives…even for just 5 minutes then I've added some good to the world.  If my story can make a guy say, “You only live once, I'm </a:t>
            </a:r>
            <a:r>
              <a:rPr lang="en-US" sz="2500" i="1" dirty="0" err="1" smtClean="0">
                <a:solidFill>
                  <a:schemeClr val="bg1"/>
                </a:solidFill>
              </a:rPr>
              <a:t>gonna</a:t>
            </a:r>
            <a:r>
              <a:rPr lang="en-US" sz="2500" i="1" dirty="0" smtClean="0">
                <a:solidFill>
                  <a:schemeClr val="bg1"/>
                </a:solidFill>
              </a:rPr>
              <a:t> enjoy myself right now and go buy a Popsicle from the ice cream cart guy in the parking lot," and that makes him happier for a second, then my mission is accomplished.”</a:t>
            </a:r>
            <a:r>
              <a:rPr lang="en-US" sz="2500" i="1" dirty="0" smtClean="0">
                <a:solidFill>
                  <a:schemeClr val="bg1"/>
                </a:solidFill>
                <a:effectLst/>
              </a:rPr>
              <a:t> -</a:t>
            </a:r>
            <a:r>
              <a:rPr lang="en-US" sz="2500" i="1" dirty="0" err="1" smtClean="0">
                <a:solidFill>
                  <a:schemeClr val="bg1"/>
                </a:solidFill>
                <a:effectLst/>
              </a:rPr>
              <a:t>Shalin</a:t>
            </a:r>
            <a:endParaRPr lang="en-US" sz="25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74" y="274638"/>
            <a:ext cx="7308326" cy="1143000"/>
          </a:xfrm>
        </p:spPr>
        <p:txBody>
          <a:bodyPr/>
          <a:lstStyle/>
          <a:p>
            <a:pPr algn="l"/>
            <a:r>
              <a:rPr lang="en-US" dirty="0" smtClean="0"/>
              <a:t>The Happiness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474" y="1600200"/>
            <a:ext cx="7651299" cy="506030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984807"/>
                </a:solidFill>
              </a:rPr>
              <a:t>Vision</a:t>
            </a:r>
            <a:r>
              <a:rPr lang="en-US" b="1" dirty="0" smtClean="0"/>
              <a:t>: </a:t>
            </a:r>
            <a:r>
              <a:rPr lang="en-US" dirty="0" smtClean="0"/>
              <a:t>Create Positive Personal Change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984807"/>
                </a:solidFill>
              </a:rPr>
              <a:t>Motto</a:t>
            </a:r>
            <a:r>
              <a:rPr lang="en-US" b="1" dirty="0"/>
              <a:t>: </a:t>
            </a:r>
            <a:r>
              <a:rPr lang="en-US" dirty="0"/>
              <a:t>Invest in yourself and give to </a:t>
            </a:r>
            <a:r>
              <a:rPr lang="en-US" dirty="0" smtClean="0"/>
              <a:t>others</a:t>
            </a:r>
            <a:endParaRPr lang="en-US" b="1" dirty="0" smtClean="0">
              <a:solidFill>
                <a:srgbClr val="984807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984807"/>
                </a:solidFill>
              </a:rPr>
              <a:t>Mission</a:t>
            </a:r>
            <a:r>
              <a:rPr lang="en-US" b="1" dirty="0" smtClean="0"/>
              <a:t>: </a:t>
            </a:r>
            <a:r>
              <a:rPr lang="en-US" dirty="0" smtClean="0"/>
              <a:t>Form clubs in high-schools that help students create positive personal change so that they can be the best versions of themselves and live happy and fulfilled lives.  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984807"/>
                </a:solidFill>
              </a:rPr>
              <a:t>Core Values: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Personal Enlightenment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Service and Helping </a:t>
            </a:r>
            <a:r>
              <a:rPr lang="en-US" dirty="0" smtClean="0"/>
              <a:t>Others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Appreciation for Life and Nature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Creativity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3442"/>
          <a:stretch/>
        </p:blipFill>
        <p:spPr>
          <a:xfrm>
            <a:off x="0" y="0"/>
            <a:ext cx="117712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1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Club Meeting Ideas and Activities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456383"/>
              </p:ext>
            </p:extLst>
          </p:nvPr>
        </p:nvGraphicFramePr>
        <p:xfrm>
          <a:off x="457200" y="1942907"/>
          <a:ext cx="8229600" cy="418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1481" y="3798349"/>
            <a:ext cx="487565" cy="4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4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Invest In Your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0340" cy="484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Getting into a good college is a core focus for most High School students so here is how forming or joining The Happiness </a:t>
            </a:r>
            <a:r>
              <a:rPr lang="en-US" sz="2500" dirty="0" smtClean="0"/>
              <a:t>Project can </a:t>
            </a:r>
            <a:r>
              <a:rPr lang="en-US" sz="2500" dirty="0" smtClean="0"/>
              <a:t>help boost your college application…</a:t>
            </a: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984807"/>
                </a:solidFill>
              </a:rPr>
              <a:t>Leadership</a:t>
            </a:r>
            <a:r>
              <a:rPr lang="en-US" sz="2500" dirty="0" smtClean="0"/>
              <a:t>: Colleges look favorably upon those that form new school clubs. Additionally, there will be ample leadership opportunities to spearhead club events and hold leadership positions in the club.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984807"/>
                </a:solidFill>
              </a:rPr>
              <a:t>Community </a:t>
            </a:r>
            <a:r>
              <a:rPr lang="en-US" sz="2500" b="1" dirty="0">
                <a:solidFill>
                  <a:srgbClr val="984807"/>
                </a:solidFill>
              </a:rPr>
              <a:t>s</a:t>
            </a:r>
            <a:r>
              <a:rPr lang="en-US" sz="2500" b="1" dirty="0" smtClean="0">
                <a:solidFill>
                  <a:srgbClr val="984807"/>
                </a:solidFill>
              </a:rPr>
              <a:t>ervice hours</a:t>
            </a:r>
            <a:r>
              <a:rPr lang="en-US" sz="2500" dirty="0" smtClean="0"/>
              <a:t>: Giving to others is a key component of happiness. You will be able to earn community service hours while performing those activities.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0952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The inspiration for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Happiness </a:t>
            </a:r>
            <a:r>
              <a:rPr lang="en-US" dirty="0" smtClean="0"/>
              <a:t>Project</a:t>
            </a:r>
            <a:endParaRPr lang="en-US" sz="2800" dirty="0">
              <a:latin typeface="Apple Chancery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pple Chancery"/>
                <a:cs typeface="Apple Chancery"/>
              </a:rPr>
              <a:t>Shalin’s</a:t>
            </a:r>
            <a:r>
              <a:rPr lang="en-US" dirty="0" smtClean="0">
                <a:solidFill>
                  <a:schemeClr val="tx1"/>
                </a:solidFill>
                <a:latin typeface="Apple Chancery"/>
                <a:cs typeface="Apple Chancery"/>
              </a:rPr>
              <a:t> Philosophy</a:t>
            </a:r>
            <a:endParaRPr lang="en-US" dirty="0">
              <a:solidFill>
                <a:schemeClr val="tx1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17390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90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3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74" y="274638"/>
            <a:ext cx="7308326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Steps to a Masterful Mind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3442"/>
          <a:stretch/>
        </p:blipFill>
        <p:spPr>
          <a:xfrm>
            <a:off x="0" y="0"/>
            <a:ext cx="1177123" cy="68580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8474" y="1646670"/>
            <a:ext cx="730832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self confidence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Cultivate an appreciation for life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Service and helping others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442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74" y="274638"/>
            <a:ext cx="7308326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1. Build Self-Confidence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3442"/>
          <a:stretch/>
        </p:blipFill>
        <p:spPr>
          <a:xfrm>
            <a:off x="0" y="8467"/>
            <a:ext cx="1177123" cy="68580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8474" y="1538590"/>
            <a:ext cx="7308326" cy="5094806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sz="3600" b="1" dirty="0"/>
              <a:t>Be positive: </a:t>
            </a:r>
          </a:p>
          <a:p>
            <a:pPr lvl="1"/>
            <a:r>
              <a:rPr lang="en-US" dirty="0"/>
              <a:t>Stop searching for meaning, there </a:t>
            </a:r>
            <a:r>
              <a:rPr lang="en-US" b="1" dirty="0"/>
              <a:t>is no external meaning</a:t>
            </a:r>
            <a:r>
              <a:rPr lang="en-US" dirty="0"/>
              <a:t> in this world that we will be able to comprehend. Instead, begin to </a:t>
            </a:r>
            <a:r>
              <a:rPr lang="en-US" b="1" dirty="0"/>
              <a:t>ascribe meaning to the things you value and find important in life</a:t>
            </a:r>
            <a:r>
              <a:rPr lang="en-US" dirty="0"/>
              <a:t>. One should live in a way such that their efforts are not futile to them since they are in accordance with their ascribed meaning. </a:t>
            </a:r>
            <a:endParaRPr lang="en-US" sz="3600" b="1" dirty="0" smtClean="0"/>
          </a:p>
          <a:p>
            <a:pPr>
              <a:spcAft>
                <a:spcPts val="600"/>
              </a:spcAft>
            </a:pPr>
            <a:r>
              <a:rPr lang="en-US" sz="3600" b="1" dirty="0" smtClean="0"/>
              <a:t>Be true: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Be </a:t>
            </a:r>
            <a:r>
              <a:rPr lang="en-US" b="1" dirty="0"/>
              <a:t>self-confident and proud of the quirks and idiosyncrasies of who you are </a:t>
            </a:r>
            <a:r>
              <a:rPr lang="en-US" dirty="0"/>
              <a:t>because you are part of an ecosystem that would not be the same without your </a:t>
            </a:r>
            <a:r>
              <a:rPr lang="en-US" dirty="0" smtClean="0"/>
              <a:t>existence.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“Success means having the courage, the determination, and the will to become the person you believe you were meant to be.” – George </a:t>
            </a:r>
            <a:r>
              <a:rPr lang="en-US" dirty="0" smtClean="0"/>
              <a:t>Sheehan</a:t>
            </a:r>
          </a:p>
          <a:p>
            <a:pPr>
              <a:spcAft>
                <a:spcPts val="600"/>
              </a:spcAft>
            </a:pPr>
            <a:r>
              <a:rPr lang="en-US" sz="3600" b="1" dirty="0" smtClean="0"/>
              <a:t>Be you: 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Do not try </a:t>
            </a:r>
            <a:r>
              <a:rPr lang="en-US" b="1" dirty="0"/>
              <a:t>to impress others and make them jealous</a:t>
            </a:r>
            <a:r>
              <a:rPr lang="en-US" dirty="0"/>
              <a:t>, do what you want to do, only concern yourself with your own decisions and actions. Don’t </a:t>
            </a:r>
            <a:r>
              <a:rPr lang="en-US" dirty="0" smtClean="0"/>
              <a:t>avoid </a:t>
            </a:r>
            <a:r>
              <a:rPr lang="en-US" dirty="0"/>
              <a:t>doing things out of fear of being judged by others.  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Do </a:t>
            </a:r>
            <a:r>
              <a:rPr lang="en-US" b="1" dirty="0"/>
              <a:t>not compete</a:t>
            </a:r>
            <a:r>
              <a:rPr lang="en-US" dirty="0"/>
              <a:t> with others senselessly or compare yourself with others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Do </a:t>
            </a:r>
            <a:r>
              <a:rPr lang="en-US" b="1" dirty="0"/>
              <a:t>not judge people </a:t>
            </a:r>
            <a:r>
              <a:rPr lang="en-US" dirty="0"/>
              <a:t>(you are no better than everyone else and they are no better than you, don't mind yourself with what others choose to do, truly wish for the happiness of </a:t>
            </a:r>
            <a:r>
              <a:rPr lang="en-US" dirty="0" smtClean="0"/>
              <a:t>others)</a:t>
            </a:r>
          </a:p>
        </p:txBody>
      </p:sp>
    </p:spTree>
    <p:extLst>
      <p:ext uri="{BB962C8B-B14F-4D97-AF65-F5344CB8AC3E}">
        <p14:creationId xmlns:p14="http://schemas.microsoft.com/office/powerpoint/2010/main" val="42887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973</Words>
  <Application>Microsoft Macintosh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Happiness Project Inspired by Shalin Shah</vt:lpstr>
      <vt:lpstr>The Happiness Project- Vision</vt:lpstr>
      <vt:lpstr>The Happiness Project</vt:lpstr>
      <vt:lpstr>Club Meeting Ideas and Activities</vt:lpstr>
      <vt:lpstr>Invest In Your Future</vt:lpstr>
      <vt:lpstr>The inspiration for The Happiness Project</vt:lpstr>
      <vt:lpstr>PowerPoint Presentation</vt:lpstr>
      <vt:lpstr>Steps to a Masterful Mind</vt:lpstr>
      <vt:lpstr>1. Build Self-Confidence</vt:lpstr>
      <vt:lpstr>2. Cultivate Appreciation for Life</vt:lpstr>
      <vt:lpstr>3. Creativity</vt:lpstr>
      <vt:lpstr>4. Service and Helping Others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Shalin Happiness Club</dc:title>
  <dc:creator>Drashti Bhatia</dc:creator>
  <cp:lastModifiedBy>Drashti Bhatia</cp:lastModifiedBy>
  <cp:revision>306</cp:revision>
  <dcterms:created xsi:type="dcterms:W3CDTF">2015-07-09T17:01:47Z</dcterms:created>
  <dcterms:modified xsi:type="dcterms:W3CDTF">2015-08-08T22:28:58Z</dcterms:modified>
</cp:coreProperties>
</file>